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80" r:id="rId14"/>
    <p:sldId id="281" r:id="rId15"/>
    <p:sldId id="282" r:id="rId16"/>
    <p:sldId id="283" r:id="rId17"/>
    <p:sldId id="278" r:id="rId18"/>
    <p:sldId id="279" r:id="rId19"/>
    <p:sldId id="274" r:id="rId20"/>
    <p:sldId id="275" r:id="rId21"/>
    <p:sldId id="276" r:id="rId22"/>
    <p:sldId id="277" r:id="rId23"/>
    <p:sldId id="284" r:id="rId24"/>
  </p:sldIdLst>
  <p:sldSz cx="9144000" cy="6858000" type="screen4x3"/>
  <p:notesSz cx="6888163" cy="100203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Perpetua"/>
        <a:ea typeface="Perpetua"/>
        <a:cs typeface="Perpetua"/>
        <a:sym typeface="Perpetua"/>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Perpetua"/>
        <a:ea typeface="Perpetua"/>
        <a:cs typeface="Perpetua"/>
        <a:sym typeface="Perpetua"/>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Perpetua"/>
        <a:ea typeface="Perpetua"/>
        <a:cs typeface="Perpetua"/>
        <a:sym typeface="Perpetua"/>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Perpetua"/>
        <a:ea typeface="Perpetua"/>
        <a:cs typeface="Perpetua"/>
        <a:sym typeface="Perpetua"/>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Perpetua"/>
        <a:ea typeface="Perpetua"/>
        <a:cs typeface="Perpetua"/>
        <a:sym typeface="Perpetua"/>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Perpetua"/>
        <a:ea typeface="Perpetua"/>
        <a:cs typeface="Perpetua"/>
        <a:sym typeface="Perpetua"/>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Perpetua"/>
        <a:ea typeface="Perpetua"/>
        <a:cs typeface="Perpetua"/>
        <a:sym typeface="Perpetua"/>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Perpetua"/>
        <a:ea typeface="Perpetua"/>
        <a:cs typeface="Perpetua"/>
        <a:sym typeface="Perpetua"/>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Perpetua"/>
        <a:ea typeface="Perpetua"/>
        <a:cs typeface="Perpetua"/>
        <a:sym typeface="Perpetua"/>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Perpetua"/>
          <a:ea typeface="Perpetua"/>
          <a:cs typeface="Perpetua"/>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D7E7"/>
          </a:solidFill>
        </a:fill>
      </a:tcStyle>
    </a:wholeTbl>
    <a:band2H>
      <a:tcTxStyle/>
      <a:tcStyle>
        <a:tcBdr/>
        <a:fill>
          <a:solidFill>
            <a:srgbClr val="E8ECF4"/>
          </a:solidFill>
        </a:fill>
      </a:tcStyle>
    </a:band2H>
    <a:firstCol>
      <a:tcTxStyle b="on" i="off">
        <a:font>
          <a:latin typeface="Perpetua"/>
          <a:ea typeface="Perpetua"/>
          <a:cs typeface="Perpetua"/>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Perpetua"/>
          <a:ea typeface="Perpetua"/>
          <a:cs typeface="Perpetua"/>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Perpetua"/>
          <a:ea typeface="Perpetua"/>
          <a:cs typeface="Perpetua"/>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Perpetua"/>
          <a:ea typeface="Perpetua"/>
          <a:cs typeface="Perpetua"/>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a:tcStyle>
        <a:tcBdr/>
        <a:fill>
          <a:solidFill>
            <a:srgbClr val="EFF3E9"/>
          </a:solidFill>
        </a:fill>
      </a:tcStyle>
    </a:band2H>
    <a:firstCol>
      <a:tcTxStyle b="on" i="off">
        <a:font>
          <a:latin typeface="Perpetua"/>
          <a:ea typeface="Perpetua"/>
          <a:cs typeface="Perpetua"/>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Perpetua"/>
          <a:ea typeface="Perpetua"/>
          <a:cs typeface="Perpetua"/>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Perpetua"/>
          <a:ea typeface="Perpetua"/>
          <a:cs typeface="Perpetua"/>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Perpetua"/>
          <a:ea typeface="Perpetua"/>
          <a:cs typeface="Perpetua"/>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a:tcStyle>
        <a:tcBdr/>
        <a:fill>
          <a:solidFill>
            <a:srgbClr val="FDEEE8"/>
          </a:solidFill>
        </a:fill>
      </a:tcStyle>
    </a:band2H>
    <a:firstCol>
      <a:tcTxStyle b="on" i="off">
        <a:font>
          <a:latin typeface="Perpetua"/>
          <a:ea typeface="Perpetua"/>
          <a:cs typeface="Perpetua"/>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Perpetua"/>
          <a:ea typeface="Perpetua"/>
          <a:cs typeface="Perpetua"/>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Perpetua"/>
          <a:ea typeface="Perpetua"/>
          <a:cs typeface="Perpetua"/>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Perpetua"/>
          <a:ea typeface="Perpetua"/>
          <a:cs typeface="Perpetua"/>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
          <a:latin typeface="Perpetua"/>
          <a:ea typeface="Perpetua"/>
          <a:cs typeface="Perpetu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Perpetua"/>
          <a:ea typeface="Perpetua"/>
          <a:cs typeface="Perpetua"/>
        </a:font>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Perpetua"/>
          <a:ea typeface="Perpetua"/>
          <a:cs typeface="Perpetua"/>
        </a:font>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Perpetua"/>
          <a:ea typeface="Perpetua"/>
          <a:cs typeface="Perpetua"/>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
          <a:latin typeface="Perpetua"/>
          <a:ea typeface="Perpetua"/>
          <a:cs typeface="Perpetua"/>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
          <a:latin typeface="Perpetua"/>
          <a:ea typeface="Perpetua"/>
          <a:cs typeface="Perpetua"/>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
          <a:latin typeface="Perpetua"/>
          <a:ea typeface="Perpetua"/>
          <a:cs typeface="Perpetua"/>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
          <a:latin typeface="Perpetua"/>
          <a:ea typeface="Perpetua"/>
          <a:cs typeface="Perpetua"/>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
          <a:latin typeface="Perpetua"/>
          <a:ea typeface="Perpetua"/>
          <a:cs typeface="Perpetua"/>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
          <a:latin typeface="Perpetua"/>
          <a:ea typeface="Perpetua"/>
          <a:cs typeface="Perpetua"/>
        </a:font>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
          <a:latin typeface="Perpetua"/>
          <a:ea typeface="Perpetua"/>
          <a:cs typeface="Perpetua"/>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0" d="100"/>
          <a:sy n="90" d="100"/>
        </p:scale>
        <p:origin x="1234"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4" name="Shape 124"/>
          <p:cNvSpPr>
            <a:spLocks noGrp="1" noRot="1" noChangeAspect="1"/>
          </p:cNvSpPr>
          <p:nvPr>
            <p:ph type="sldImg"/>
          </p:nvPr>
        </p:nvSpPr>
        <p:spPr>
          <a:xfrm>
            <a:off x="939800" y="750888"/>
            <a:ext cx="5008563" cy="3757612"/>
          </a:xfrm>
          <a:prstGeom prst="rect">
            <a:avLst/>
          </a:prstGeom>
        </p:spPr>
        <p:txBody>
          <a:bodyPr lIns="96616" tIns="48308" rIns="96616" bIns="48308"/>
          <a:lstStyle/>
          <a:p>
            <a:endParaRPr/>
          </a:p>
        </p:txBody>
      </p:sp>
      <p:sp>
        <p:nvSpPr>
          <p:cNvPr id="125" name="Shape 125"/>
          <p:cNvSpPr>
            <a:spLocks noGrp="1"/>
          </p:cNvSpPr>
          <p:nvPr>
            <p:ph type="body" sz="quarter" idx="1"/>
          </p:nvPr>
        </p:nvSpPr>
        <p:spPr>
          <a:xfrm>
            <a:off x="918422" y="4759643"/>
            <a:ext cx="5051320" cy="4509135"/>
          </a:xfrm>
          <a:prstGeom prst="rect">
            <a:avLst/>
          </a:prstGeom>
        </p:spPr>
        <p:txBody>
          <a:bodyPr lIns="96616" tIns="48308" rIns="96616" bIns="48308"/>
          <a:lstStyle/>
          <a:p>
            <a:endParaRPr/>
          </a:p>
        </p:txBody>
      </p:sp>
    </p:spTree>
  </p:cSld>
  <p:clrMap bg1="lt1" tx1="dk1" bg2="lt2" tx2="dk2" accent1="accent1" accent2="accent2" accent3="accent3" accent4="accent4" accent5="accent5" accent6="accent6" hlink="hlink" folHlink="folHlink"/>
  <p:notesStyle>
    <a:lvl1pPr latinLnBrk="0">
      <a:defRPr sz="1200">
        <a:latin typeface="+mj-lt"/>
        <a:ea typeface="+mj-ea"/>
        <a:cs typeface="+mj-cs"/>
        <a:sym typeface="Calibri"/>
      </a:defRPr>
    </a:lvl1pPr>
    <a:lvl2pPr indent="228600" latinLnBrk="0">
      <a:defRPr sz="1200">
        <a:latin typeface="+mj-lt"/>
        <a:ea typeface="+mj-ea"/>
        <a:cs typeface="+mj-cs"/>
        <a:sym typeface="Calibri"/>
      </a:defRPr>
    </a:lvl2pPr>
    <a:lvl3pPr indent="457200" latinLnBrk="0">
      <a:defRPr sz="1200">
        <a:latin typeface="+mj-lt"/>
        <a:ea typeface="+mj-ea"/>
        <a:cs typeface="+mj-cs"/>
        <a:sym typeface="Calibri"/>
      </a:defRPr>
    </a:lvl3pPr>
    <a:lvl4pPr indent="685800" latinLnBrk="0">
      <a:defRPr sz="1200">
        <a:latin typeface="+mj-lt"/>
        <a:ea typeface="+mj-ea"/>
        <a:cs typeface="+mj-cs"/>
        <a:sym typeface="Calibri"/>
      </a:defRPr>
    </a:lvl4pPr>
    <a:lvl5pPr indent="914400" latinLnBrk="0">
      <a:defRPr sz="1200">
        <a:latin typeface="+mj-lt"/>
        <a:ea typeface="+mj-ea"/>
        <a:cs typeface="+mj-cs"/>
        <a:sym typeface="Calibri"/>
      </a:defRPr>
    </a:lvl5pPr>
    <a:lvl6pPr indent="1143000" latinLnBrk="0">
      <a:defRPr sz="1200">
        <a:latin typeface="+mj-lt"/>
        <a:ea typeface="+mj-ea"/>
        <a:cs typeface="+mj-cs"/>
        <a:sym typeface="Calibri"/>
      </a:defRPr>
    </a:lvl6pPr>
    <a:lvl7pPr indent="1371600" latinLnBrk="0">
      <a:defRPr sz="1200">
        <a:latin typeface="+mj-lt"/>
        <a:ea typeface="+mj-ea"/>
        <a:cs typeface="+mj-cs"/>
        <a:sym typeface="Calibri"/>
      </a:defRPr>
    </a:lvl7pPr>
    <a:lvl8pPr indent="1600200" latinLnBrk="0">
      <a:defRPr sz="1200">
        <a:latin typeface="+mj-lt"/>
        <a:ea typeface="+mj-ea"/>
        <a:cs typeface="+mj-cs"/>
        <a:sym typeface="Calibri"/>
      </a:defRPr>
    </a:lvl8pPr>
    <a:lvl9pPr indent="1828800" latinLnBrk="0">
      <a:defRPr sz="1200">
        <a:latin typeface="+mj-lt"/>
        <a:ea typeface="+mj-ea"/>
        <a:cs typeface="+mj-cs"/>
        <a:sym typeface="Calibri"/>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elfolie">
    <p:spTree>
      <p:nvGrpSpPr>
        <p:cNvPr id="1" name=""/>
        <p:cNvGrpSpPr/>
        <p:nvPr/>
      </p:nvGrpSpPr>
      <p:grpSpPr>
        <a:xfrm>
          <a:off x="0" y="0"/>
          <a:ext cx="0" cy="0"/>
          <a:chOff x="0" y="0"/>
          <a:chExt cx="0" cy="0"/>
        </a:xfrm>
      </p:grpSpPr>
      <p:sp>
        <p:nvSpPr>
          <p:cNvPr id="13" name="Rechteck 11"/>
          <p:cNvSpPr/>
          <p:nvPr/>
        </p:nvSpPr>
        <p:spPr>
          <a:xfrm>
            <a:off x="0" y="0"/>
            <a:ext cx="9144000" cy="6858000"/>
          </a:xfrm>
          <a:prstGeom prst="rect">
            <a:avLst/>
          </a:prstGeom>
          <a:solidFill>
            <a:srgbClr val="FFFFFF"/>
          </a:solidFill>
          <a:ln w="12700">
            <a:miter lim="400000"/>
          </a:ln>
        </p:spPr>
        <p:txBody>
          <a:bodyPr lIns="45719" rIns="45719" anchor="ctr"/>
          <a:lstStyle/>
          <a:p>
            <a:pPr algn="ctr">
              <a:defRPr>
                <a:solidFill>
                  <a:srgbClr val="FFFFFF"/>
                </a:solidFill>
              </a:defRPr>
            </a:pPr>
            <a:endParaRPr/>
          </a:p>
        </p:txBody>
      </p:sp>
      <p:sp>
        <p:nvSpPr>
          <p:cNvPr id="14" name="Abgerundetes Rechteck 12"/>
          <p:cNvSpPr/>
          <p:nvPr/>
        </p:nvSpPr>
        <p:spPr>
          <a:xfrm>
            <a:off x="65314" y="69757"/>
            <a:ext cx="9013374" cy="6692201"/>
          </a:xfrm>
          <a:prstGeom prst="roundRect">
            <a:avLst>
              <a:gd name="adj" fmla="val 4929"/>
            </a:avLst>
          </a:prstGeom>
          <a:solidFill>
            <a:srgbClr val="FFFFFF"/>
          </a:solidFill>
          <a:ln w="6350" cap="sq">
            <a:solidFill>
              <a:srgbClr val="000000"/>
            </a:solidFill>
          </a:ln>
        </p:spPr>
        <p:txBody>
          <a:bodyPr lIns="45719" rIns="45719" anchor="ctr"/>
          <a:lstStyle/>
          <a:p>
            <a:pPr algn="ctr">
              <a:defRPr>
                <a:solidFill>
                  <a:srgbClr val="FFFFFF"/>
                </a:solidFill>
              </a:defRPr>
            </a:pPr>
            <a:endParaRPr/>
          </a:p>
        </p:txBody>
      </p:sp>
      <p:sp>
        <p:nvSpPr>
          <p:cNvPr id="15" name="Textebene 1…"/>
          <p:cNvSpPr txBox="1">
            <a:spLocks noGrp="1"/>
          </p:cNvSpPr>
          <p:nvPr>
            <p:ph type="body" sz="quarter" idx="1"/>
          </p:nvPr>
        </p:nvSpPr>
        <p:spPr>
          <a:xfrm>
            <a:off x="1295400" y="3200400"/>
            <a:ext cx="6400800" cy="1600200"/>
          </a:xfrm>
          <a:prstGeom prst="rect">
            <a:avLst/>
          </a:prstGeom>
        </p:spPr>
        <p:txBody>
          <a:bodyPr/>
          <a:lstStyle>
            <a:lvl1pPr marL="0" indent="0" algn="ctr">
              <a:buClrTx/>
              <a:buSzTx/>
              <a:buNone/>
              <a:defRPr>
                <a:solidFill>
                  <a:srgbClr val="1F497D"/>
                </a:solidFill>
              </a:defRPr>
            </a:lvl1pPr>
            <a:lvl2pPr marL="0" indent="457200" algn="ctr">
              <a:buClrTx/>
              <a:buSzTx/>
              <a:buNone/>
              <a:defRPr>
                <a:solidFill>
                  <a:srgbClr val="1F497D"/>
                </a:solidFill>
              </a:defRPr>
            </a:lvl2pPr>
            <a:lvl3pPr marL="0" indent="914400" algn="ctr">
              <a:buClrTx/>
              <a:buSzTx/>
              <a:buNone/>
              <a:defRPr>
                <a:solidFill>
                  <a:srgbClr val="1F497D"/>
                </a:solidFill>
              </a:defRPr>
            </a:lvl3pPr>
            <a:lvl4pPr marL="0" indent="1371600" algn="ctr">
              <a:buClrTx/>
              <a:buSzTx/>
              <a:buNone/>
              <a:defRPr>
                <a:solidFill>
                  <a:srgbClr val="1F497D"/>
                </a:solidFill>
              </a:defRPr>
            </a:lvl4pPr>
            <a:lvl5pPr marL="0" indent="1828800" algn="ctr">
              <a:buClrTx/>
              <a:buSzTx/>
              <a:buNone/>
              <a:defRPr>
                <a:solidFill>
                  <a:srgbClr val="1F497D"/>
                </a:solidFill>
              </a:defRPr>
            </a:lvl5pPr>
          </a:lstStyle>
          <a:p>
            <a:r>
              <a:t>Textebene 1</a:t>
            </a:r>
          </a:p>
          <a:p>
            <a:pPr lvl="1"/>
            <a:r>
              <a:t>Textebene 2</a:t>
            </a:r>
          </a:p>
          <a:p>
            <a:pPr lvl="2"/>
            <a:r>
              <a:t>Textebene 3</a:t>
            </a:r>
          </a:p>
          <a:p>
            <a:pPr lvl="3"/>
            <a:r>
              <a:t>Textebene 4</a:t>
            </a:r>
          </a:p>
          <a:p>
            <a:pPr lvl="4"/>
            <a:r>
              <a:t>Textebene 5</a:t>
            </a:r>
          </a:p>
        </p:txBody>
      </p:sp>
      <p:sp>
        <p:nvSpPr>
          <p:cNvPr id="16" name="Rechteck 6"/>
          <p:cNvSpPr/>
          <p:nvPr/>
        </p:nvSpPr>
        <p:spPr>
          <a:xfrm>
            <a:off x="62934" y="1449305"/>
            <a:ext cx="9021537" cy="1527350"/>
          </a:xfrm>
          <a:prstGeom prst="rect">
            <a:avLst/>
          </a:prstGeom>
          <a:solidFill>
            <a:schemeClr val="accent1"/>
          </a:solidFill>
          <a:ln w="12700">
            <a:miter lim="400000"/>
          </a:ln>
        </p:spPr>
        <p:txBody>
          <a:bodyPr lIns="45719" rIns="45719" anchor="ctr"/>
          <a:lstStyle/>
          <a:p>
            <a:pPr algn="ctr">
              <a:defRPr>
                <a:solidFill>
                  <a:srgbClr val="FFFFFF"/>
                </a:solidFill>
              </a:defRPr>
            </a:pPr>
            <a:endParaRPr/>
          </a:p>
        </p:txBody>
      </p:sp>
      <p:sp>
        <p:nvSpPr>
          <p:cNvPr id="17" name="Rechteck 9"/>
          <p:cNvSpPr/>
          <p:nvPr/>
        </p:nvSpPr>
        <p:spPr>
          <a:xfrm>
            <a:off x="62934" y="1396722"/>
            <a:ext cx="9021537" cy="120580"/>
          </a:xfrm>
          <a:prstGeom prst="rect">
            <a:avLst/>
          </a:prstGeom>
          <a:solidFill>
            <a:srgbClr val="B1C0DA"/>
          </a:solidFill>
          <a:ln w="12700">
            <a:miter lim="400000"/>
          </a:ln>
        </p:spPr>
        <p:txBody>
          <a:bodyPr lIns="45719" rIns="45719" anchor="ctr"/>
          <a:lstStyle/>
          <a:p>
            <a:pPr algn="ctr">
              <a:defRPr>
                <a:solidFill>
                  <a:srgbClr val="FFFFFF"/>
                </a:solidFill>
              </a:defRPr>
            </a:pPr>
            <a:endParaRPr/>
          </a:p>
        </p:txBody>
      </p:sp>
      <p:sp>
        <p:nvSpPr>
          <p:cNvPr id="18" name="Rechteck 10"/>
          <p:cNvSpPr/>
          <p:nvPr/>
        </p:nvSpPr>
        <p:spPr>
          <a:xfrm>
            <a:off x="62934" y="2976648"/>
            <a:ext cx="9021537" cy="110533"/>
          </a:xfrm>
          <a:prstGeom prst="rect">
            <a:avLst/>
          </a:prstGeom>
          <a:solidFill>
            <a:schemeClr val="accent5"/>
          </a:solidFill>
          <a:ln w="12700">
            <a:miter lim="400000"/>
          </a:ln>
        </p:spPr>
        <p:txBody>
          <a:bodyPr lIns="45719" rIns="45719" anchor="ctr"/>
          <a:lstStyle/>
          <a:p>
            <a:pPr algn="ctr">
              <a:defRPr>
                <a:solidFill>
                  <a:srgbClr val="FFFFFF"/>
                </a:solidFill>
              </a:defRPr>
            </a:pPr>
            <a:endParaRPr/>
          </a:p>
        </p:txBody>
      </p:sp>
      <p:sp>
        <p:nvSpPr>
          <p:cNvPr id="19" name="Titeltext"/>
          <p:cNvSpPr txBox="1">
            <a:spLocks noGrp="1"/>
          </p:cNvSpPr>
          <p:nvPr>
            <p:ph type="title"/>
          </p:nvPr>
        </p:nvSpPr>
        <p:spPr>
          <a:xfrm>
            <a:off x="457200" y="1505932"/>
            <a:ext cx="8229600" cy="1470026"/>
          </a:xfrm>
          <a:prstGeom prst="rect">
            <a:avLst/>
          </a:prstGeom>
        </p:spPr>
        <p:txBody>
          <a:bodyPr anchor="ctr"/>
          <a:lstStyle>
            <a:lvl1pPr algn="ctr">
              <a:defRPr>
                <a:solidFill>
                  <a:srgbClr val="FFFFFF"/>
                </a:solidFill>
              </a:defRPr>
            </a:lvl1pPr>
          </a:lstStyle>
          <a:p>
            <a:r>
              <a:t>Titeltext</a:t>
            </a:r>
          </a:p>
        </p:txBody>
      </p:sp>
      <p:sp>
        <p:nvSpPr>
          <p:cNvPr id="20" name="Folien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2_Titelfolie">
    <p:spTree>
      <p:nvGrpSpPr>
        <p:cNvPr id="1" name=""/>
        <p:cNvGrpSpPr/>
        <p:nvPr/>
      </p:nvGrpSpPr>
      <p:grpSpPr>
        <a:xfrm>
          <a:off x="0" y="0"/>
          <a:ext cx="0" cy="0"/>
          <a:chOff x="0" y="0"/>
          <a:chExt cx="0" cy="0"/>
        </a:xfrm>
      </p:grpSpPr>
      <p:sp>
        <p:nvSpPr>
          <p:cNvPr id="108" name="Line 10"/>
          <p:cNvSpPr/>
          <p:nvPr/>
        </p:nvSpPr>
        <p:spPr>
          <a:xfrm>
            <a:off x="5004048" y="908720"/>
            <a:ext cx="3600649" cy="670"/>
          </a:xfrm>
          <a:prstGeom prst="line">
            <a:avLst/>
          </a:prstGeom>
          <a:ln>
            <a:solidFill>
              <a:srgbClr val="E46C0A"/>
            </a:solidFill>
          </a:ln>
        </p:spPr>
        <p:txBody>
          <a:bodyPr lIns="45719" rIns="45719"/>
          <a:lstStyle/>
          <a:p>
            <a:endParaRPr/>
          </a:p>
        </p:txBody>
      </p:sp>
      <p:sp>
        <p:nvSpPr>
          <p:cNvPr id="109" name="Line 11"/>
          <p:cNvSpPr/>
          <p:nvPr/>
        </p:nvSpPr>
        <p:spPr>
          <a:xfrm>
            <a:off x="539552" y="981998"/>
            <a:ext cx="6985769" cy="1"/>
          </a:xfrm>
          <a:prstGeom prst="line">
            <a:avLst/>
          </a:prstGeom>
          <a:ln>
            <a:solidFill>
              <a:srgbClr val="E46C0A"/>
            </a:solidFill>
          </a:ln>
        </p:spPr>
        <p:txBody>
          <a:bodyPr lIns="45719" rIns="45719"/>
          <a:lstStyle/>
          <a:p>
            <a:endParaRPr/>
          </a:p>
        </p:txBody>
      </p:sp>
      <p:sp>
        <p:nvSpPr>
          <p:cNvPr id="110" name="Line 12"/>
          <p:cNvSpPr/>
          <p:nvPr/>
        </p:nvSpPr>
        <p:spPr>
          <a:xfrm>
            <a:off x="6732240" y="332656"/>
            <a:ext cx="224" cy="791370"/>
          </a:xfrm>
          <a:prstGeom prst="line">
            <a:avLst/>
          </a:prstGeom>
          <a:ln>
            <a:solidFill>
              <a:srgbClr val="E46C0A"/>
            </a:solidFill>
          </a:ln>
        </p:spPr>
        <p:txBody>
          <a:bodyPr lIns="45719" rIns="45719"/>
          <a:lstStyle/>
          <a:p>
            <a:endParaRPr/>
          </a:p>
        </p:txBody>
      </p:sp>
      <p:sp>
        <p:nvSpPr>
          <p:cNvPr id="111" name="Foliennummer"/>
          <p:cNvSpPr txBox="1">
            <a:spLocks noGrp="1"/>
          </p:cNvSpPr>
          <p:nvPr>
            <p:ph type="sldNum" sz="quarter" idx="2"/>
          </p:nvPr>
        </p:nvSpPr>
        <p:spPr>
          <a:xfrm>
            <a:off x="6553200" y="6172200"/>
            <a:ext cx="2133600" cy="368301"/>
          </a:xfrm>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118" name="Folien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el und Inhalt">
    <p:spTree>
      <p:nvGrpSpPr>
        <p:cNvPr id="1" name=""/>
        <p:cNvGrpSpPr/>
        <p:nvPr/>
      </p:nvGrpSpPr>
      <p:grpSpPr>
        <a:xfrm>
          <a:off x="0" y="0"/>
          <a:ext cx="0" cy="0"/>
          <a:chOff x="0" y="0"/>
          <a:chExt cx="0" cy="0"/>
        </a:xfrm>
      </p:grpSpPr>
      <p:sp>
        <p:nvSpPr>
          <p:cNvPr id="27" name="Titeltext"/>
          <p:cNvSpPr txBox="1">
            <a:spLocks noGrp="1"/>
          </p:cNvSpPr>
          <p:nvPr>
            <p:ph type="title"/>
          </p:nvPr>
        </p:nvSpPr>
        <p:spPr>
          <a:prstGeom prst="rect">
            <a:avLst/>
          </a:prstGeom>
        </p:spPr>
        <p:txBody>
          <a:bodyPr/>
          <a:lstStyle/>
          <a:p>
            <a:r>
              <a:t>Titeltext</a:t>
            </a:r>
          </a:p>
        </p:txBody>
      </p:sp>
      <p:sp>
        <p:nvSpPr>
          <p:cNvPr id="28" name="Textebene 1…"/>
          <p:cNvSpPr txBox="1">
            <a:spLocks noGrp="1"/>
          </p:cNvSpPr>
          <p:nvPr>
            <p:ph type="body" idx="1"/>
          </p:nvPr>
        </p:nvSpPr>
        <p:spPr>
          <a:prstGeom prst="rect">
            <a:avLst/>
          </a:prstGeom>
        </p:spPr>
        <p:txBody>
          <a:bodyPr/>
          <a:lstStyle/>
          <a:p>
            <a:r>
              <a:t>Textebene 1</a:t>
            </a:r>
          </a:p>
          <a:p>
            <a:pPr lvl="1"/>
            <a:r>
              <a:t>Textebene 2</a:t>
            </a:r>
          </a:p>
          <a:p>
            <a:pPr lvl="2"/>
            <a:r>
              <a:t>Textebene 3</a:t>
            </a:r>
          </a:p>
          <a:p>
            <a:pPr lvl="3"/>
            <a:r>
              <a:t>Textebene 4</a:t>
            </a:r>
          </a:p>
          <a:p>
            <a:pPr lvl="4"/>
            <a:r>
              <a:t>Textebene 5</a:t>
            </a:r>
          </a:p>
        </p:txBody>
      </p:sp>
      <p:sp>
        <p:nvSpPr>
          <p:cNvPr id="29" name="Folien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Abschnitts-&#10;überschrift">
    <p:spTree>
      <p:nvGrpSpPr>
        <p:cNvPr id="1" name=""/>
        <p:cNvGrpSpPr/>
        <p:nvPr/>
      </p:nvGrpSpPr>
      <p:grpSpPr>
        <a:xfrm>
          <a:off x="0" y="0"/>
          <a:ext cx="0" cy="0"/>
          <a:chOff x="0" y="0"/>
          <a:chExt cx="0" cy="0"/>
        </a:xfrm>
      </p:grpSpPr>
      <p:sp>
        <p:nvSpPr>
          <p:cNvPr id="36" name="Rechteck 10"/>
          <p:cNvSpPr/>
          <p:nvPr/>
        </p:nvSpPr>
        <p:spPr>
          <a:xfrm>
            <a:off x="0" y="0"/>
            <a:ext cx="9144000" cy="6858000"/>
          </a:xfrm>
          <a:prstGeom prst="rect">
            <a:avLst/>
          </a:prstGeom>
          <a:solidFill>
            <a:srgbClr val="FFFFFF"/>
          </a:solidFill>
          <a:ln w="12700">
            <a:miter lim="400000"/>
          </a:ln>
        </p:spPr>
        <p:txBody>
          <a:bodyPr lIns="45719" rIns="45719" anchor="ctr"/>
          <a:lstStyle/>
          <a:p>
            <a:pPr algn="ctr">
              <a:defRPr>
                <a:solidFill>
                  <a:srgbClr val="FFFFFF"/>
                </a:solidFill>
              </a:defRPr>
            </a:pPr>
            <a:endParaRPr/>
          </a:p>
        </p:txBody>
      </p:sp>
      <p:sp>
        <p:nvSpPr>
          <p:cNvPr id="37" name="Abgerundetes Rechteck 9"/>
          <p:cNvSpPr/>
          <p:nvPr/>
        </p:nvSpPr>
        <p:spPr>
          <a:xfrm>
            <a:off x="65314" y="69757"/>
            <a:ext cx="9013374" cy="6692201"/>
          </a:xfrm>
          <a:prstGeom prst="roundRect">
            <a:avLst>
              <a:gd name="adj" fmla="val 4929"/>
            </a:avLst>
          </a:prstGeom>
          <a:solidFill>
            <a:srgbClr val="FFFFFF"/>
          </a:solidFill>
          <a:ln w="6350" cap="sq">
            <a:solidFill>
              <a:srgbClr val="000000"/>
            </a:solidFill>
          </a:ln>
        </p:spPr>
        <p:txBody>
          <a:bodyPr lIns="45719" rIns="45719" anchor="ctr"/>
          <a:lstStyle/>
          <a:p>
            <a:pPr algn="ctr">
              <a:defRPr>
                <a:solidFill>
                  <a:srgbClr val="FFFFFF"/>
                </a:solidFill>
              </a:defRPr>
            </a:pPr>
            <a:endParaRPr/>
          </a:p>
        </p:txBody>
      </p:sp>
      <p:sp>
        <p:nvSpPr>
          <p:cNvPr id="38" name="Titeltext"/>
          <p:cNvSpPr txBox="1">
            <a:spLocks noGrp="1"/>
          </p:cNvSpPr>
          <p:nvPr>
            <p:ph type="title"/>
          </p:nvPr>
        </p:nvSpPr>
        <p:spPr>
          <a:xfrm>
            <a:off x="722312" y="952502"/>
            <a:ext cx="7772401" cy="1362076"/>
          </a:xfrm>
          <a:prstGeom prst="rect">
            <a:avLst/>
          </a:prstGeom>
        </p:spPr>
        <p:txBody>
          <a:bodyPr/>
          <a:lstStyle/>
          <a:p>
            <a:r>
              <a:t>Titeltext</a:t>
            </a:r>
          </a:p>
        </p:txBody>
      </p:sp>
      <p:sp>
        <p:nvSpPr>
          <p:cNvPr id="39" name="Textebene 1…"/>
          <p:cNvSpPr txBox="1">
            <a:spLocks noGrp="1"/>
          </p:cNvSpPr>
          <p:nvPr>
            <p:ph type="body" sz="quarter" idx="1"/>
          </p:nvPr>
        </p:nvSpPr>
        <p:spPr>
          <a:xfrm>
            <a:off x="722312" y="2547939"/>
            <a:ext cx="7772401" cy="1338263"/>
          </a:xfrm>
          <a:prstGeom prst="rect">
            <a:avLst/>
          </a:prstGeom>
        </p:spPr>
        <p:txBody>
          <a:bodyPr/>
          <a:lstStyle>
            <a:lvl1pPr marL="0" indent="0">
              <a:buClrTx/>
              <a:buSzTx/>
              <a:buNone/>
              <a:defRPr sz="2400">
                <a:solidFill>
                  <a:srgbClr val="888888"/>
                </a:solidFill>
              </a:defRPr>
            </a:lvl1pPr>
            <a:lvl2pPr marL="0" indent="320040">
              <a:buClrTx/>
              <a:buSzTx/>
              <a:buNone/>
              <a:defRPr sz="2400">
                <a:solidFill>
                  <a:srgbClr val="888888"/>
                </a:solidFill>
              </a:defRPr>
            </a:lvl2pPr>
            <a:lvl3pPr marL="0" indent="594360">
              <a:buClrTx/>
              <a:buSzTx/>
              <a:buNone/>
              <a:defRPr sz="2400">
                <a:solidFill>
                  <a:srgbClr val="888888"/>
                </a:solidFill>
              </a:defRPr>
            </a:lvl3pPr>
            <a:lvl4pPr marL="0" indent="868680">
              <a:buClrTx/>
              <a:buSzTx/>
              <a:buNone/>
              <a:defRPr sz="2400">
                <a:solidFill>
                  <a:srgbClr val="888888"/>
                </a:solidFill>
              </a:defRPr>
            </a:lvl4pPr>
            <a:lvl5pPr marL="0" indent="1143000">
              <a:buClrTx/>
              <a:buSzTx/>
              <a:buNone/>
              <a:defRPr sz="2400">
                <a:solidFill>
                  <a:srgbClr val="888888"/>
                </a:solidFill>
              </a:defRPr>
            </a:lvl5pPr>
          </a:lstStyle>
          <a:p>
            <a:r>
              <a:t>Textebene 1</a:t>
            </a:r>
          </a:p>
          <a:p>
            <a:pPr lvl="1"/>
            <a:r>
              <a:t>Textebene 2</a:t>
            </a:r>
          </a:p>
          <a:p>
            <a:pPr lvl="2"/>
            <a:r>
              <a:t>Textebene 3</a:t>
            </a:r>
          </a:p>
          <a:p>
            <a:pPr lvl="3"/>
            <a:r>
              <a:t>Textebene 4</a:t>
            </a:r>
          </a:p>
          <a:p>
            <a:pPr lvl="4"/>
            <a:r>
              <a:t>Textebene 5</a:t>
            </a:r>
          </a:p>
        </p:txBody>
      </p:sp>
      <p:sp>
        <p:nvSpPr>
          <p:cNvPr id="40" name="Rechteck 6"/>
          <p:cNvSpPr/>
          <p:nvPr/>
        </p:nvSpPr>
        <p:spPr>
          <a:xfrm flipV="1">
            <a:off x="69413" y="2376829"/>
            <a:ext cx="9013515" cy="91441"/>
          </a:xfrm>
          <a:prstGeom prst="rect">
            <a:avLst/>
          </a:prstGeom>
          <a:solidFill>
            <a:schemeClr val="accent1"/>
          </a:solidFill>
          <a:ln w="12700">
            <a:miter lim="400000"/>
          </a:ln>
        </p:spPr>
        <p:txBody>
          <a:bodyPr lIns="45719" rIns="45719" anchor="ctr"/>
          <a:lstStyle/>
          <a:p>
            <a:pPr algn="ctr">
              <a:defRPr>
                <a:solidFill>
                  <a:srgbClr val="FFFFFF"/>
                </a:solidFill>
              </a:defRPr>
            </a:pPr>
            <a:endParaRPr/>
          </a:p>
        </p:txBody>
      </p:sp>
      <p:sp>
        <p:nvSpPr>
          <p:cNvPr id="41" name="Rechteck 7"/>
          <p:cNvSpPr/>
          <p:nvPr/>
        </p:nvSpPr>
        <p:spPr>
          <a:xfrm>
            <a:off x="69148" y="2341477"/>
            <a:ext cx="9013781" cy="45720"/>
          </a:xfrm>
          <a:prstGeom prst="rect">
            <a:avLst/>
          </a:prstGeom>
          <a:solidFill>
            <a:srgbClr val="B1C0DA"/>
          </a:solidFill>
          <a:ln w="12700">
            <a:miter lim="400000"/>
          </a:ln>
        </p:spPr>
        <p:txBody>
          <a:bodyPr lIns="45719" rIns="45719" anchor="ctr"/>
          <a:lstStyle/>
          <a:p>
            <a:pPr algn="ctr">
              <a:defRPr>
                <a:solidFill>
                  <a:srgbClr val="FFFFFF"/>
                </a:solidFill>
              </a:defRPr>
            </a:pPr>
            <a:endParaRPr/>
          </a:p>
        </p:txBody>
      </p:sp>
      <p:sp>
        <p:nvSpPr>
          <p:cNvPr id="42" name="Rechteck 8"/>
          <p:cNvSpPr/>
          <p:nvPr/>
        </p:nvSpPr>
        <p:spPr>
          <a:xfrm>
            <a:off x="68307" y="2468879"/>
            <a:ext cx="9014623" cy="45721"/>
          </a:xfrm>
          <a:prstGeom prst="rect">
            <a:avLst/>
          </a:prstGeom>
          <a:solidFill>
            <a:schemeClr val="accent5"/>
          </a:solidFill>
          <a:ln w="12700">
            <a:miter lim="400000"/>
          </a:ln>
        </p:spPr>
        <p:txBody>
          <a:bodyPr lIns="45719" rIns="45719" anchor="ctr"/>
          <a:lstStyle/>
          <a:p>
            <a:pPr algn="ctr">
              <a:defRPr>
                <a:solidFill>
                  <a:srgbClr val="FFFFFF"/>
                </a:solidFill>
              </a:defRPr>
            </a:pPr>
            <a:endParaRPr/>
          </a:p>
        </p:txBody>
      </p:sp>
      <p:sp>
        <p:nvSpPr>
          <p:cNvPr id="43" name="Foliennummer"/>
          <p:cNvSpPr txBox="1">
            <a:spLocks noGrp="1"/>
          </p:cNvSpPr>
          <p:nvPr>
            <p:ph type="sldNum" sz="quarter" idx="2"/>
          </p:nvPr>
        </p:nvSpPr>
        <p:spPr>
          <a:xfrm>
            <a:off x="146304" y="6338265"/>
            <a:ext cx="457201" cy="198222"/>
          </a:xfrm>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Zwei Inhalte">
    <p:spTree>
      <p:nvGrpSpPr>
        <p:cNvPr id="1" name=""/>
        <p:cNvGrpSpPr/>
        <p:nvPr/>
      </p:nvGrpSpPr>
      <p:grpSpPr>
        <a:xfrm>
          <a:off x="0" y="0"/>
          <a:ext cx="0" cy="0"/>
          <a:chOff x="0" y="0"/>
          <a:chExt cx="0" cy="0"/>
        </a:xfrm>
      </p:grpSpPr>
      <p:sp>
        <p:nvSpPr>
          <p:cNvPr id="50" name="Titeltext"/>
          <p:cNvSpPr txBox="1">
            <a:spLocks noGrp="1"/>
          </p:cNvSpPr>
          <p:nvPr>
            <p:ph type="title"/>
          </p:nvPr>
        </p:nvSpPr>
        <p:spPr>
          <a:prstGeom prst="rect">
            <a:avLst/>
          </a:prstGeom>
        </p:spPr>
        <p:txBody>
          <a:bodyPr/>
          <a:lstStyle/>
          <a:p>
            <a:r>
              <a:t>Titeltext</a:t>
            </a:r>
          </a:p>
        </p:txBody>
      </p:sp>
      <p:sp>
        <p:nvSpPr>
          <p:cNvPr id="51" name="Textebene 1…"/>
          <p:cNvSpPr txBox="1">
            <a:spLocks noGrp="1"/>
          </p:cNvSpPr>
          <p:nvPr>
            <p:ph type="body" sz="half" idx="1"/>
          </p:nvPr>
        </p:nvSpPr>
        <p:spPr>
          <a:xfrm>
            <a:off x="914400" y="1447800"/>
            <a:ext cx="3749041" cy="4572000"/>
          </a:xfrm>
          <a:prstGeom prst="rect">
            <a:avLst/>
          </a:prstGeom>
        </p:spPr>
        <p:txBody>
          <a:bodyPr/>
          <a:lstStyle/>
          <a:p>
            <a:r>
              <a:t>Textebene 1</a:t>
            </a:r>
          </a:p>
          <a:p>
            <a:pPr lvl="1"/>
            <a:r>
              <a:t>Textebene 2</a:t>
            </a:r>
          </a:p>
          <a:p>
            <a:pPr lvl="2"/>
            <a:r>
              <a:t>Textebene 3</a:t>
            </a:r>
          </a:p>
          <a:p>
            <a:pPr lvl="3"/>
            <a:r>
              <a:t>Textebene 4</a:t>
            </a:r>
          </a:p>
          <a:p>
            <a:pPr lvl="4"/>
            <a:r>
              <a:t>Textebene 5</a:t>
            </a:r>
          </a:p>
        </p:txBody>
      </p:sp>
      <p:sp>
        <p:nvSpPr>
          <p:cNvPr id="52" name="Folien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Vergleich">
    <p:spTree>
      <p:nvGrpSpPr>
        <p:cNvPr id="1" name=""/>
        <p:cNvGrpSpPr/>
        <p:nvPr/>
      </p:nvGrpSpPr>
      <p:grpSpPr>
        <a:xfrm>
          <a:off x="0" y="0"/>
          <a:ext cx="0" cy="0"/>
          <a:chOff x="0" y="0"/>
          <a:chExt cx="0" cy="0"/>
        </a:xfrm>
      </p:grpSpPr>
      <p:sp>
        <p:nvSpPr>
          <p:cNvPr id="59" name="Titeltext"/>
          <p:cNvSpPr txBox="1">
            <a:spLocks noGrp="1"/>
          </p:cNvSpPr>
          <p:nvPr>
            <p:ph type="title"/>
          </p:nvPr>
        </p:nvSpPr>
        <p:spPr>
          <a:xfrm>
            <a:off x="914400" y="273050"/>
            <a:ext cx="7772400" cy="1143000"/>
          </a:xfrm>
          <a:prstGeom prst="rect">
            <a:avLst/>
          </a:prstGeom>
        </p:spPr>
        <p:txBody>
          <a:bodyPr/>
          <a:lstStyle/>
          <a:p>
            <a:r>
              <a:t>Titeltext</a:t>
            </a:r>
          </a:p>
        </p:txBody>
      </p:sp>
      <p:sp>
        <p:nvSpPr>
          <p:cNvPr id="60" name="Textebene 1…"/>
          <p:cNvSpPr txBox="1">
            <a:spLocks noGrp="1"/>
          </p:cNvSpPr>
          <p:nvPr>
            <p:ph type="body" sz="quarter" idx="1"/>
          </p:nvPr>
        </p:nvSpPr>
        <p:spPr>
          <a:xfrm>
            <a:off x="914400" y="1447800"/>
            <a:ext cx="3733800" cy="762000"/>
          </a:xfrm>
          <a:prstGeom prst="rect">
            <a:avLst/>
          </a:prstGeom>
        </p:spPr>
        <p:txBody>
          <a:bodyPr anchor="b"/>
          <a:lstStyle>
            <a:lvl1pPr marL="0" indent="0">
              <a:buClrTx/>
              <a:buSzTx/>
              <a:buNone/>
              <a:defRPr sz="2400" b="1">
                <a:solidFill>
                  <a:schemeClr val="accent1"/>
                </a:solidFill>
                <a:latin typeface="Franklin Gothic Book"/>
                <a:ea typeface="Franklin Gothic Book"/>
                <a:cs typeface="Franklin Gothic Book"/>
                <a:sym typeface="Franklin Gothic Book"/>
              </a:defRPr>
            </a:lvl1pPr>
            <a:lvl2pPr marL="0" indent="320040">
              <a:buClrTx/>
              <a:buSzTx/>
              <a:buNone/>
              <a:defRPr sz="2400" b="1">
                <a:solidFill>
                  <a:schemeClr val="accent1"/>
                </a:solidFill>
                <a:latin typeface="Franklin Gothic Book"/>
                <a:ea typeface="Franklin Gothic Book"/>
                <a:cs typeface="Franklin Gothic Book"/>
                <a:sym typeface="Franklin Gothic Book"/>
              </a:defRPr>
            </a:lvl2pPr>
            <a:lvl3pPr marL="0" indent="594360">
              <a:buClrTx/>
              <a:buSzTx/>
              <a:buNone/>
              <a:defRPr sz="2400" b="1">
                <a:solidFill>
                  <a:schemeClr val="accent1"/>
                </a:solidFill>
                <a:latin typeface="Franklin Gothic Book"/>
                <a:ea typeface="Franklin Gothic Book"/>
                <a:cs typeface="Franklin Gothic Book"/>
                <a:sym typeface="Franklin Gothic Book"/>
              </a:defRPr>
            </a:lvl3pPr>
            <a:lvl4pPr marL="0" indent="868680">
              <a:buClrTx/>
              <a:buSzTx/>
              <a:buNone/>
              <a:defRPr sz="2400" b="1">
                <a:solidFill>
                  <a:schemeClr val="accent1"/>
                </a:solidFill>
                <a:latin typeface="Franklin Gothic Book"/>
                <a:ea typeface="Franklin Gothic Book"/>
                <a:cs typeface="Franklin Gothic Book"/>
                <a:sym typeface="Franklin Gothic Book"/>
              </a:defRPr>
            </a:lvl4pPr>
            <a:lvl5pPr marL="0" indent="1143000">
              <a:buClrTx/>
              <a:buSzTx/>
              <a:buNone/>
              <a:defRPr sz="2400" b="1">
                <a:solidFill>
                  <a:schemeClr val="accent1"/>
                </a:solidFill>
                <a:latin typeface="Franklin Gothic Book"/>
                <a:ea typeface="Franklin Gothic Book"/>
                <a:cs typeface="Franklin Gothic Book"/>
                <a:sym typeface="Franklin Gothic Book"/>
              </a:defRPr>
            </a:lvl5pPr>
          </a:lstStyle>
          <a:p>
            <a:r>
              <a:t>Textebene 1</a:t>
            </a:r>
          </a:p>
          <a:p>
            <a:pPr lvl="1"/>
            <a:r>
              <a:t>Textebene 2</a:t>
            </a:r>
          </a:p>
          <a:p>
            <a:pPr lvl="2"/>
            <a:r>
              <a:t>Textebene 3</a:t>
            </a:r>
          </a:p>
          <a:p>
            <a:pPr lvl="3"/>
            <a:r>
              <a:t>Textebene 4</a:t>
            </a:r>
          </a:p>
          <a:p>
            <a:pPr lvl="4"/>
            <a:r>
              <a:t>Textebene 5</a:t>
            </a:r>
          </a:p>
        </p:txBody>
      </p:sp>
      <p:sp>
        <p:nvSpPr>
          <p:cNvPr id="61" name="Textplatzhalter 3"/>
          <p:cNvSpPr>
            <a:spLocks noGrp="1"/>
          </p:cNvSpPr>
          <p:nvPr>
            <p:ph type="body" sz="quarter" idx="21"/>
          </p:nvPr>
        </p:nvSpPr>
        <p:spPr>
          <a:xfrm>
            <a:off x="4953000" y="1447800"/>
            <a:ext cx="3733800" cy="762000"/>
          </a:xfrm>
          <a:prstGeom prst="rect">
            <a:avLst/>
          </a:prstGeom>
        </p:spPr>
        <p:txBody>
          <a:bodyPr anchor="b"/>
          <a:lstStyle/>
          <a:p>
            <a:pPr marL="0" indent="0">
              <a:buClrTx/>
              <a:buSzTx/>
              <a:buNone/>
              <a:defRPr sz="2400" b="1">
                <a:solidFill>
                  <a:schemeClr val="accent1"/>
                </a:solidFill>
                <a:latin typeface="Franklin Gothic Book"/>
                <a:ea typeface="Franklin Gothic Book"/>
                <a:cs typeface="Franklin Gothic Book"/>
                <a:sym typeface="Franklin Gothic Book"/>
              </a:defRPr>
            </a:pPr>
            <a:endParaRPr/>
          </a:p>
        </p:txBody>
      </p:sp>
      <p:sp>
        <p:nvSpPr>
          <p:cNvPr id="62" name="Folien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Nur Titel">
    <p:spTree>
      <p:nvGrpSpPr>
        <p:cNvPr id="1" name=""/>
        <p:cNvGrpSpPr/>
        <p:nvPr/>
      </p:nvGrpSpPr>
      <p:grpSpPr>
        <a:xfrm>
          <a:off x="0" y="0"/>
          <a:ext cx="0" cy="0"/>
          <a:chOff x="0" y="0"/>
          <a:chExt cx="0" cy="0"/>
        </a:xfrm>
      </p:grpSpPr>
      <p:sp>
        <p:nvSpPr>
          <p:cNvPr id="69" name="Titeltext"/>
          <p:cNvSpPr txBox="1">
            <a:spLocks noGrp="1"/>
          </p:cNvSpPr>
          <p:nvPr>
            <p:ph type="title"/>
          </p:nvPr>
        </p:nvSpPr>
        <p:spPr>
          <a:prstGeom prst="rect">
            <a:avLst/>
          </a:prstGeom>
        </p:spPr>
        <p:txBody>
          <a:bodyPr/>
          <a:lstStyle/>
          <a:p>
            <a:r>
              <a:t>Titeltext</a:t>
            </a:r>
          </a:p>
        </p:txBody>
      </p:sp>
      <p:sp>
        <p:nvSpPr>
          <p:cNvPr id="70" name="Folien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Leer">
    <p:spTree>
      <p:nvGrpSpPr>
        <p:cNvPr id="1" name=""/>
        <p:cNvGrpSpPr/>
        <p:nvPr/>
      </p:nvGrpSpPr>
      <p:grpSpPr>
        <a:xfrm>
          <a:off x="0" y="0"/>
          <a:ext cx="0" cy="0"/>
          <a:chOff x="0" y="0"/>
          <a:chExt cx="0" cy="0"/>
        </a:xfrm>
      </p:grpSpPr>
      <p:sp>
        <p:nvSpPr>
          <p:cNvPr id="77" name="Folien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Inhalt mit Überschrift">
    <p:spTree>
      <p:nvGrpSpPr>
        <p:cNvPr id="1" name=""/>
        <p:cNvGrpSpPr/>
        <p:nvPr/>
      </p:nvGrpSpPr>
      <p:grpSpPr>
        <a:xfrm>
          <a:off x="0" y="0"/>
          <a:ext cx="0" cy="0"/>
          <a:chOff x="0" y="0"/>
          <a:chExt cx="0" cy="0"/>
        </a:xfrm>
      </p:grpSpPr>
      <p:sp>
        <p:nvSpPr>
          <p:cNvPr id="84" name="Rechteck 7"/>
          <p:cNvSpPr/>
          <p:nvPr/>
        </p:nvSpPr>
        <p:spPr>
          <a:xfrm>
            <a:off x="0" y="0"/>
            <a:ext cx="9144000" cy="6858000"/>
          </a:xfrm>
          <a:prstGeom prst="rect">
            <a:avLst/>
          </a:prstGeom>
          <a:solidFill>
            <a:srgbClr val="FFFFFF"/>
          </a:solidFill>
          <a:ln w="12700">
            <a:miter lim="400000"/>
          </a:ln>
        </p:spPr>
        <p:txBody>
          <a:bodyPr lIns="45719" rIns="45719" anchor="ctr"/>
          <a:lstStyle/>
          <a:p>
            <a:pPr algn="ctr">
              <a:defRPr>
                <a:solidFill>
                  <a:srgbClr val="FFFFFF"/>
                </a:solidFill>
              </a:defRPr>
            </a:pPr>
            <a:endParaRPr/>
          </a:p>
        </p:txBody>
      </p:sp>
      <p:sp>
        <p:nvSpPr>
          <p:cNvPr id="85" name="Abgerundetes Rechteck 8"/>
          <p:cNvSpPr/>
          <p:nvPr/>
        </p:nvSpPr>
        <p:spPr>
          <a:xfrm>
            <a:off x="64009" y="69755"/>
            <a:ext cx="9013374" cy="6693408"/>
          </a:xfrm>
          <a:prstGeom prst="roundRect">
            <a:avLst>
              <a:gd name="adj" fmla="val 4929"/>
            </a:avLst>
          </a:prstGeom>
          <a:solidFill>
            <a:srgbClr val="FFFFFF"/>
          </a:solidFill>
          <a:ln w="6350" cap="sq">
            <a:solidFill>
              <a:srgbClr val="000000"/>
            </a:solidFill>
          </a:ln>
        </p:spPr>
        <p:txBody>
          <a:bodyPr lIns="45719" rIns="45719" anchor="ctr"/>
          <a:lstStyle/>
          <a:p>
            <a:pPr algn="ctr">
              <a:defRPr>
                <a:solidFill>
                  <a:srgbClr val="FFFFFF"/>
                </a:solidFill>
              </a:defRPr>
            </a:pPr>
            <a:endParaRPr/>
          </a:p>
        </p:txBody>
      </p:sp>
      <p:sp>
        <p:nvSpPr>
          <p:cNvPr id="86" name="Titeltext"/>
          <p:cNvSpPr txBox="1">
            <a:spLocks noGrp="1"/>
          </p:cNvSpPr>
          <p:nvPr>
            <p:ph type="title"/>
          </p:nvPr>
        </p:nvSpPr>
        <p:spPr>
          <a:xfrm>
            <a:off x="914400" y="273050"/>
            <a:ext cx="7772400" cy="1143000"/>
          </a:xfrm>
          <a:prstGeom prst="rect">
            <a:avLst/>
          </a:prstGeom>
        </p:spPr>
        <p:txBody>
          <a:bodyPr/>
          <a:lstStyle/>
          <a:p>
            <a:r>
              <a:t>Titeltext</a:t>
            </a:r>
          </a:p>
        </p:txBody>
      </p:sp>
      <p:sp>
        <p:nvSpPr>
          <p:cNvPr id="87" name="Textebene 1…"/>
          <p:cNvSpPr txBox="1">
            <a:spLocks noGrp="1"/>
          </p:cNvSpPr>
          <p:nvPr>
            <p:ph type="body" sz="quarter" idx="1"/>
          </p:nvPr>
        </p:nvSpPr>
        <p:spPr>
          <a:xfrm>
            <a:off x="914400" y="1600200"/>
            <a:ext cx="1905000" cy="4495800"/>
          </a:xfrm>
          <a:prstGeom prst="rect">
            <a:avLst/>
          </a:prstGeom>
        </p:spPr>
        <p:txBody>
          <a:bodyPr/>
          <a:lstStyle>
            <a:lvl1pPr marL="0" indent="0">
              <a:buClrTx/>
              <a:buSzTx/>
              <a:buNone/>
              <a:defRPr sz="1800"/>
            </a:lvl1pPr>
            <a:lvl2pPr marL="0" indent="320040">
              <a:buClrTx/>
              <a:buSzTx/>
              <a:buNone/>
              <a:defRPr sz="1800"/>
            </a:lvl2pPr>
            <a:lvl3pPr marL="0" indent="594360">
              <a:buClrTx/>
              <a:buSzTx/>
              <a:buNone/>
              <a:defRPr sz="1800"/>
            </a:lvl3pPr>
            <a:lvl4pPr marL="0" indent="868680">
              <a:buClrTx/>
              <a:buSzTx/>
              <a:buNone/>
              <a:defRPr sz="1800"/>
            </a:lvl4pPr>
            <a:lvl5pPr marL="0" indent="1143000">
              <a:buClrTx/>
              <a:buSzTx/>
              <a:buNone/>
              <a:defRPr sz="1800"/>
            </a:lvl5pPr>
          </a:lstStyle>
          <a:p>
            <a:r>
              <a:t>Textebene 1</a:t>
            </a:r>
          </a:p>
          <a:p>
            <a:pPr lvl="1"/>
            <a:r>
              <a:t>Textebene 2</a:t>
            </a:r>
          </a:p>
          <a:p>
            <a:pPr lvl="2"/>
            <a:r>
              <a:t>Textebene 3</a:t>
            </a:r>
          </a:p>
          <a:p>
            <a:pPr lvl="3"/>
            <a:r>
              <a:t>Textebene 4</a:t>
            </a:r>
          </a:p>
          <a:p>
            <a:pPr lvl="4"/>
            <a:r>
              <a:t>Textebene 5</a:t>
            </a:r>
          </a:p>
        </p:txBody>
      </p:sp>
      <p:sp>
        <p:nvSpPr>
          <p:cNvPr id="88" name="Folien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Bild mit Überschrift">
    <p:spTree>
      <p:nvGrpSpPr>
        <p:cNvPr id="1" name=""/>
        <p:cNvGrpSpPr/>
        <p:nvPr/>
      </p:nvGrpSpPr>
      <p:grpSpPr>
        <a:xfrm>
          <a:off x="0" y="0"/>
          <a:ext cx="0" cy="0"/>
          <a:chOff x="0" y="0"/>
          <a:chExt cx="0" cy="0"/>
        </a:xfrm>
      </p:grpSpPr>
      <p:sp>
        <p:nvSpPr>
          <p:cNvPr id="95" name="Titeltext"/>
          <p:cNvSpPr txBox="1">
            <a:spLocks noGrp="1"/>
          </p:cNvSpPr>
          <p:nvPr>
            <p:ph type="title"/>
          </p:nvPr>
        </p:nvSpPr>
        <p:spPr>
          <a:xfrm>
            <a:off x="914400" y="4900550"/>
            <a:ext cx="7315200" cy="522289"/>
          </a:xfrm>
          <a:prstGeom prst="rect">
            <a:avLst/>
          </a:prstGeom>
        </p:spPr>
        <p:txBody>
          <a:bodyPr anchor="ctr"/>
          <a:lstStyle>
            <a:lvl1pPr>
              <a:defRPr sz="2800"/>
            </a:lvl1pPr>
          </a:lstStyle>
          <a:p>
            <a:r>
              <a:t>Titeltext</a:t>
            </a:r>
          </a:p>
        </p:txBody>
      </p:sp>
      <p:sp>
        <p:nvSpPr>
          <p:cNvPr id="96" name="Textebene 1…"/>
          <p:cNvSpPr txBox="1">
            <a:spLocks noGrp="1"/>
          </p:cNvSpPr>
          <p:nvPr>
            <p:ph type="body" sz="quarter" idx="1"/>
          </p:nvPr>
        </p:nvSpPr>
        <p:spPr>
          <a:xfrm>
            <a:off x="914400" y="5445824"/>
            <a:ext cx="7315200" cy="685801"/>
          </a:xfrm>
          <a:prstGeom prst="rect">
            <a:avLst/>
          </a:prstGeom>
        </p:spPr>
        <p:txBody>
          <a:bodyPr/>
          <a:lstStyle>
            <a:lvl1pPr marL="0" indent="0">
              <a:buClrTx/>
              <a:buSzTx/>
              <a:buNone/>
              <a:defRPr sz="1600"/>
            </a:lvl1pPr>
            <a:lvl2pPr marL="624840" indent="-304800">
              <a:buClrTx/>
              <a:defRPr sz="1600"/>
            </a:lvl2pPr>
            <a:lvl3pPr marL="960120" indent="-365760">
              <a:buClrTx/>
              <a:defRPr sz="1600"/>
            </a:lvl3pPr>
            <a:lvl4pPr marL="1275080" indent="-406400">
              <a:buClrTx/>
              <a:defRPr sz="1600"/>
            </a:lvl4pPr>
            <a:lvl5pPr marL="1549400" indent="-406400">
              <a:buClrTx/>
              <a:defRPr sz="1600"/>
            </a:lvl5pPr>
          </a:lstStyle>
          <a:p>
            <a:r>
              <a:t>Textebene 1</a:t>
            </a:r>
          </a:p>
          <a:p>
            <a:pPr lvl="1"/>
            <a:r>
              <a:t>Textebene 2</a:t>
            </a:r>
          </a:p>
          <a:p>
            <a:pPr lvl="2"/>
            <a:r>
              <a:t>Textebene 3</a:t>
            </a:r>
          </a:p>
          <a:p>
            <a:pPr lvl="3"/>
            <a:r>
              <a:t>Textebene 4</a:t>
            </a:r>
          </a:p>
          <a:p>
            <a:pPr lvl="4"/>
            <a:r>
              <a:t>Textebene 5</a:t>
            </a:r>
          </a:p>
        </p:txBody>
      </p:sp>
      <p:sp>
        <p:nvSpPr>
          <p:cNvPr id="97" name="Rechteck 10"/>
          <p:cNvSpPr/>
          <p:nvPr/>
        </p:nvSpPr>
        <p:spPr>
          <a:xfrm flipV="1">
            <a:off x="68306" y="4683554"/>
            <a:ext cx="9006842" cy="91441"/>
          </a:xfrm>
          <a:prstGeom prst="rect">
            <a:avLst/>
          </a:prstGeom>
          <a:solidFill>
            <a:schemeClr val="accent1"/>
          </a:solidFill>
          <a:ln w="12700">
            <a:miter lim="400000"/>
          </a:ln>
        </p:spPr>
        <p:txBody>
          <a:bodyPr lIns="45719" rIns="45719" anchor="ctr"/>
          <a:lstStyle/>
          <a:p>
            <a:pPr algn="ctr">
              <a:defRPr>
                <a:solidFill>
                  <a:srgbClr val="FFFFFF"/>
                </a:solidFill>
              </a:defRPr>
            </a:pPr>
            <a:endParaRPr/>
          </a:p>
        </p:txBody>
      </p:sp>
      <p:sp>
        <p:nvSpPr>
          <p:cNvPr id="98" name="Rechteck 11"/>
          <p:cNvSpPr/>
          <p:nvPr/>
        </p:nvSpPr>
        <p:spPr>
          <a:xfrm>
            <a:off x="68511" y="4650475"/>
            <a:ext cx="9006639" cy="45720"/>
          </a:xfrm>
          <a:prstGeom prst="rect">
            <a:avLst/>
          </a:prstGeom>
          <a:solidFill>
            <a:srgbClr val="B1C0DA"/>
          </a:solidFill>
          <a:ln w="12700">
            <a:miter lim="400000"/>
          </a:ln>
        </p:spPr>
        <p:txBody>
          <a:bodyPr lIns="45719" rIns="45719" anchor="ctr"/>
          <a:lstStyle/>
          <a:p>
            <a:pPr algn="ctr">
              <a:defRPr>
                <a:solidFill>
                  <a:srgbClr val="FFFFFF"/>
                </a:solidFill>
              </a:defRPr>
            </a:pPr>
            <a:endParaRPr/>
          </a:p>
        </p:txBody>
      </p:sp>
      <p:sp>
        <p:nvSpPr>
          <p:cNvPr id="99" name="Rechteck 12"/>
          <p:cNvSpPr/>
          <p:nvPr/>
        </p:nvSpPr>
        <p:spPr>
          <a:xfrm>
            <a:off x="68511" y="4773224"/>
            <a:ext cx="9006639" cy="48808"/>
          </a:xfrm>
          <a:prstGeom prst="rect">
            <a:avLst/>
          </a:prstGeom>
          <a:solidFill>
            <a:schemeClr val="accent5"/>
          </a:solidFill>
          <a:ln w="12700">
            <a:miter lim="400000"/>
          </a:ln>
        </p:spPr>
        <p:txBody>
          <a:bodyPr lIns="45719" rIns="45719" anchor="ctr"/>
          <a:lstStyle/>
          <a:p>
            <a:pPr algn="ctr">
              <a:defRPr>
                <a:solidFill>
                  <a:srgbClr val="FFFFFF"/>
                </a:solidFill>
              </a:defRPr>
            </a:pPr>
            <a:endParaRPr/>
          </a:p>
        </p:txBody>
      </p:sp>
      <p:sp>
        <p:nvSpPr>
          <p:cNvPr id="100" name="Bildplatzhalter 2"/>
          <p:cNvSpPr>
            <a:spLocks noGrp="1"/>
          </p:cNvSpPr>
          <p:nvPr>
            <p:ph type="pic" idx="21"/>
          </p:nvPr>
        </p:nvSpPr>
        <p:spPr>
          <a:xfrm>
            <a:off x="68309" y="66676"/>
            <a:ext cx="9001875" cy="4581526"/>
          </a:xfrm>
          <a:prstGeom prst="rect">
            <a:avLst/>
          </a:prstGeom>
          <a:ln w="6350">
            <a:solidFill>
              <a:srgbClr val="000000"/>
            </a:solidFill>
            <a:round/>
          </a:ln>
        </p:spPr>
        <p:txBody>
          <a:bodyPr lIns="91439" rIns="91439">
            <a:noAutofit/>
          </a:bodyPr>
          <a:lstStyle/>
          <a:p>
            <a:endParaRPr/>
          </a:p>
        </p:txBody>
      </p:sp>
      <p:sp>
        <p:nvSpPr>
          <p:cNvPr id="101" name="Foliennummer"/>
          <p:cNvSpPr txBox="1">
            <a:spLocks noGrp="1"/>
          </p:cNvSpPr>
          <p:nvPr>
            <p:ph type="sldNum" sz="quarter" idx="2"/>
          </p:nvPr>
        </p:nvSpPr>
        <p:spPr>
          <a:xfrm>
            <a:off x="146304" y="6338265"/>
            <a:ext cx="457201" cy="198222"/>
          </a:xfrm>
          <a:prstGeom prst="rect">
            <a:avLst/>
          </a:prstGeom>
        </p:spPr>
        <p:txBody>
          <a:bodyPr/>
          <a:lstStyle/>
          <a:p>
            <a:fld id="{86CB4B4D-7CA3-9044-876B-883B54F8677D}" type="slidenum">
              <a:t>‹Nr.›</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hteck 8"/>
          <p:cNvSpPr/>
          <p:nvPr/>
        </p:nvSpPr>
        <p:spPr>
          <a:xfrm>
            <a:off x="0" y="0"/>
            <a:ext cx="9144000" cy="6858000"/>
          </a:xfrm>
          <a:prstGeom prst="rect">
            <a:avLst/>
          </a:prstGeom>
          <a:solidFill>
            <a:srgbClr val="FFFFFF"/>
          </a:solidFill>
          <a:ln w="12700">
            <a:miter lim="400000"/>
          </a:ln>
        </p:spPr>
        <p:txBody>
          <a:bodyPr lIns="45719" rIns="45719" anchor="ctr"/>
          <a:lstStyle/>
          <a:p>
            <a:pPr algn="ctr">
              <a:defRPr>
                <a:solidFill>
                  <a:srgbClr val="FFFFFF"/>
                </a:solidFill>
              </a:defRPr>
            </a:pPr>
            <a:endParaRPr/>
          </a:p>
        </p:txBody>
      </p:sp>
      <p:sp>
        <p:nvSpPr>
          <p:cNvPr id="3" name="Abgerundetes Rechteck 7"/>
          <p:cNvSpPr/>
          <p:nvPr/>
        </p:nvSpPr>
        <p:spPr>
          <a:xfrm>
            <a:off x="64009" y="69755"/>
            <a:ext cx="9013374" cy="6693408"/>
          </a:xfrm>
          <a:prstGeom prst="roundRect">
            <a:avLst>
              <a:gd name="adj" fmla="val 4929"/>
            </a:avLst>
          </a:prstGeom>
          <a:solidFill>
            <a:srgbClr val="FFFFFF"/>
          </a:solidFill>
          <a:ln w="6350" cap="sq">
            <a:solidFill>
              <a:srgbClr val="000000"/>
            </a:solidFill>
          </a:ln>
        </p:spPr>
        <p:txBody>
          <a:bodyPr lIns="45719" rIns="45719" anchor="ctr"/>
          <a:lstStyle/>
          <a:p>
            <a:pPr algn="ctr">
              <a:defRPr>
                <a:solidFill>
                  <a:srgbClr val="FFFFFF"/>
                </a:solidFill>
              </a:defRPr>
            </a:pPr>
            <a:endParaRPr/>
          </a:p>
        </p:txBody>
      </p:sp>
      <p:sp>
        <p:nvSpPr>
          <p:cNvPr id="4" name="Titeltext"/>
          <p:cNvSpPr txBox="1">
            <a:spLocks noGrp="1"/>
          </p:cNvSpPr>
          <p:nvPr>
            <p:ph type="title"/>
          </p:nvPr>
        </p:nvSpPr>
        <p:spPr>
          <a:xfrm>
            <a:off x="914400" y="274638"/>
            <a:ext cx="7772400" cy="11430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b">
            <a:normAutofit/>
          </a:bodyPr>
          <a:lstStyle/>
          <a:p>
            <a:r>
              <a:t>Titeltext</a:t>
            </a:r>
          </a:p>
        </p:txBody>
      </p:sp>
      <p:sp>
        <p:nvSpPr>
          <p:cNvPr id="5" name="Textebene 1…"/>
          <p:cNvSpPr txBox="1">
            <a:spLocks noGrp="1"/>
          </p:cNvSpPr>
          <p:nvPr>
            <p:ph type="body" idx="1"/>
          </p:nvPr>
        </p:nvSpPr>
        <p:spPr>
          <a:xfrm>
            <a:off x="914400" y="1447800"/>
            <a:ext cx="7772400" cy="45720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a:bodyPr>
          <a:lstStyle/>
          <a:p>
            <a:r>
              <a:t>Textebene 1</a:t>
            </a:r>
          </a:p>
          <a:p>
            <a:pPr lvl="1"/>
            <a:r>
              <a:t>Textebene 2</a:t>
            </a:r>
          </a:p>
          <a:p>
            <a:pPr lvl="2"/>
            <a:r>
              <a:t>Textebene 3</a:t>
            </a:r>
          </a:p>
          <a:p>
            <a:pPr lvl="3"/>
            <a:r>
              <a:t>Textebene 4</a:t>
            </a:r>
          </a:p>
          <a:p>
            <a:pPr lvl="4"/>
            <a:r>
              <a:t>Textebene 5</a:t>
            </a:r>
          </a:p>
        </p:txBody>
      </p:sp>
      <p:sp>
        <p:nvSpPr>
          <p:cNvPr id="6" name="Foliennummer"/>
          <p:cNvSpPr txBox="1">
            <a:spLocks noGrp="1"/>
          </p:cNvSpPr>
          <p:nvPr>
            <p:ph type="sldNum" sz="quarter" idx="2"/>
          </p:nvPr>
        </p:nvSpPr>
        <p:spPr>
          <a:xfrm>
            <a:off x="146304" y="6339789"/>
            <a:ext cx="457201" cy="198222"/>
          </a:xfrm>
          <a:prstGeom prst="rect">
            <a:avLst/>
          </a:prstGeom>
          <a:solidFill>
            <a:schemeClr val="accent1"/>
          </a:solidFill>
          <a:ln w="12700">
            <a:miter lim="400000"/>
          </a:ln>
        </p:spPr>
        <p:txBody>
          <a:bodyPr lIns="0" tIns="0" rIns="0" bIns="0" anchor="ctr">
            <a:spAutoFit/>
          </a:bodyPr>
          <a:lstStyle>
            <a:lvl1pPr algn="ctr">
              <a:defRPr sz="1400">
                <a:solidFill>
                  <a:srgbClr val="FFFFFF"/>
                </a:solidFill>
                <a:latin typeface="Franklin Gothic Book"/>
                <a:ea typeface="Franklin Gothic Book"/>
                <a:cs typeface="Franklin Gothic Book"/>
                <a:sym typeface="Franklin Gothic Book"/>
              </a:defRPr>
            </a:lvl1pPr>
          </a:lstStyle>
          <a:p>
            <a:fld id="{86CB4B4D-7CA3-9044-876B-883B54F8677D}" type="slidenum">
              <a:t>‹Nr.›</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txStyles>
    <p:titleStyle>
      <a:lvl1pPr marL="0" marR="0" indent="0" algn="l" defTabSz="914400" rtl="0" latinLnBrk="0">
        <a:lnSpc>
          <a:spcPct val="100000"/>
        </a:lnSpc>
        <a:spcBef>
          <a:spcPts val="0"/>
        </a:spcBef>
        <a:spcAft>
          <a:spcPts val="0"/>
        </a:spcAft>
        <a:buClrTx/>
        <a:buSzTx/>
        <a:buFontTx/>
        <a:buNone/>
        <a:tabLst/>
        <a:defRPr sz="4000" b="0" i="0" u="none" strike="noStrike" cap="none" spc="0" baseline="0">
          <a:solidFill>
            <a:srgbClr val="1F497D"/>
          </a:solidFill>
          <a:uFillTx/>
          <a:latin typeface="Franklin Gothic Book"/>
          <a:ea typeface="Franklin Gothic Book"/>
          <a:cs typeface="Franklin Gothic Book"/>
          <a:sym typeface="Franklin Gothic Book"/>
        </a:defRPr>
      </a:lvl1pPr>
      <a:lvl2pPr marL="0" marR="0" indent="0" algn="l" defTabSz="914400" rtl="0" latinLnBrk="0">
        <a:lnSpc>
          <a:spcPct val="100000"/>
        </a:lnSpc>
        <a:spcBef>
          <a:spcPts val="0"/>
        </a:spcBef>
        <a:spcAft>
          <a:spcPts val="0"/>
        </a:spcAft>
        <a:buClrTx/>
        <a:buSzTx/>
        <a:buFontTx/>
        <a:buNone/>
        <a:tabLst/>
        <a:defRPr sz="4000" b="0" i="0" u="none" strike="noStrike" cap="none" spc="0" baseline="0">
          <a:solidFill>
            <a:srgbClr val="1F497D"/>
          </a:solidFill>
          <a:uFillTx/>
          <a:latin typeface="Franklin Gothic Book"/>
          <a:ea typeface="Franklin Gothic Book"/>
          <a:cs typeface="Franklin Gothic Book"/>
          <a:sym typeface="Franklin Gothic Book"/>
        </a:defRPr>
      </a:lvl2pPr>
      <a:lvl3pPr marL="0" marR="0" indent="0" algn="l" defTabSz="914400" rtl="0" latinLnBrk="0">
        <a:lnSpc>
          <a:spcPct val="100000"/>
        </a:lnSpc>
        <a:spcBef>
          <a:spcPts val="0"/>
        </a:spcBef>
        <a:spcAft>
          <a:spcPts val="0"/>
        </a:spcAft>
        <a:buClrTx/>
        <a:buSzTx/>
        <a:buFontTx/>
        <a:buNone/>
        <a:tabLst/>
        <a:defRPr sz="4000" b="0" i="0" u="none" strike="noStrike" cap="none" spc="0" baseline="0">
          <a:solidFill>
            <a:srgbClr val="1F497D"/>
          </a:solidFill>
          <a:uFillTx/>
          <a:latin typeface="Franklin Gothic Book"/>
          <a:ea typeface="Franklin Gothic Book"/>
          <a:cs typeface="Franklin Gothic Book"/>
          <a:sym typeface="Franklin Gothic Book"/>
        </a:defRPr>
      </a:lvl3pPr>
      <a:lvl4pPr marL="0" marR="0" indent="0" algn="l" defTabSz="914400" rtl="0" latinLnBrk="0">
        <a:lnSpc>
          <a:spcPct val="100000"/>
        </a:lnSpc>
        <a:spcBef>
          <a:spcPts val="0"/>
        </a:spcBef>
        <a:spcAft>
          <a:spcPts val="0"/>
        </a:spcAft>
        <a:buClrTx/>
        <a:buSzTx/>
        <a:buFontTx/>
        <a:buNone/>
        <a:tabLst/>
        <a:defRPr sz="4000" b="0" i="0" u="none" strike="noStrike" cap="none" spc="0" baseline="0">
          <a:solidFill>
            <a:srgbClr val="1F497D"/>
          </a:solidFill>
          <a:uFillTx/>
          <a:latin typeface="Franklin Gothic Book"/>
          <a:ea typeface="Franklin Gothic Book"/>
          <a:cs typeface="Franklin Gothic Book"/>
          <a:sym typeface="Franklin Gothic Book"/>
        </a:defRPr>
      </a:lvl4pPr>
      <a:lvl5pPr marL="0" marR="0" indent="0" algn="l" defTabSz="914400" rtl="0" latinLnBrk="0">
        <a:lnSpc>
          <a:spcPct val="100000"/>
        </a:lnSpc>
        <a:spcBef>
          <a:spcPts val="0"/>
        </a:spcBef>
        <a:spcAft>
          <a:spcPts val="0"/>
        </a:spcAft>
        <a:buClrTx/>
        <a:buSzTx/>
        <a:buFontTx/>
        <a:buNone/>
        <a:tabLst/>
        <a:defRPr sz="4000" b="0" i="0" u="none" strike="noStrike" cap="none" spc="0" baseline="0">
          <a:solidFill>
            <a:srgbClr val="1F497D"/>
          </a:solidFill>
          <a:uFillTx/>
          <a:latin typeface="Franklin Gothic Book"/>
          <a:ea typeface="Franklin Gothic Book"/>
          <a:cs typeface="Franklin Gothic Book"/>
          <a:sym typeface="Franklin Gothic Book"/>
        </a:defRPr>
      </a:lvl5pPr>
      <a:lvl6pPr marL="0" marR="0" indent="0" algn="l" defTabSz="914400" rtl="0" latinLnBrk="0">
        <a:lnSpc>
          <a:spcPct val="100000"/>
        </a:lnSpc>
        <a:spcBef>
          <a:spcPts val="0"/>
        </a:spcBef>
        <a:spcAft>
          <a:spcPts val="0"/>
        </a:spcAft>
        <a:buClrTx/>
        <a:buSzTx/>
        <a:buFontTx/>
        <a:buNone/>
        <a:tabLst/>
        <a:defRPr sz="4000" b="0" i="0" u="none" strike="noStrike" cap="none" spc="0" baseline="0">
          <a:solidFill>
            <a:srgbClr val="1F497D"/>
          </a:solidFill>
          <a:uFillTx/>
          <a:latin typeface="Franklin Gothic Book"/>
          <a:ea typeface="Franklin Gothic Book"/>
          <a:cs typeface="Franklin Gothic Book"/>
          <a:sym typeface="Franklin Gothic Book"/>
        </a:defRPr>
      </a:lvl6pPr>
      <a:lvl7pPr marL="0" marR="0" indent="0" algn="l" defTabSz="914400" rtl="0" latinLnBrk="0">
        <a:lnSpc>
          <a:spcPct val="100000"/>
        </a:lnSpc>
        <a:spcBef>
          <a:spcPts val="0"/>
        </a:spcBef>
        <a:spcAft>
          <a:spcPts val="0"/>
        </a:spcAft>
        <a:buClrTx/>
        <a:buSzTx/>
        <a:buFontTx/>
        <a:buNone/>
        <a:tabLst/>
        <a:defRPr sz="4000" b="0" i="0" u="none" strike="noStrike" cap="none" spc="0" baseline="0">
          <a:solidFill>
            <a:srgbClr val="1F497D"/>
          </a:solidFill>
          <a:uFillTx/>
          <a:latin typeface="Franklin Gothic Book"/>
          <a:ea typeface="Franklin Gothic Book"/>
          <a:cs typeface="Franklin Gothic Book"/>
          <a:sym typeface="Franklin Gothic Book"/>
        </a:defRPr>
      </a:lvl7pPr>
      <a:lvl8pPr marL="0" marR="0" indent="0" algn="l" defTabSz="914400" rtl="0" latinLnBrk="0">
        <a:lnSpc>
          <a:spcPct val="100000"/>
        </a:lnSpc>
        <a:spcBef>
          <a:spcPts val="0"/>
        </a:spcBef>
        <a:spcAft>
          <a:spcPts val="0"/>
        </a:spcAft>
        <a:buClrTx/>
        <a:buSzTx/>
        <a:buFontTx/>
        <a:buNone/>
        <a:tabLst/>
        <a:defRPr sz="4000" b="0" i="0" u="none" strike="noStrike" cap="none" spc="0" baseline="0">
          <a:solidFill>
            <a:srgbClr val="1F497D"/>
          </a:solidFill>
          <a:uFillTx/>
          <a:latin typeface="Franklin Gothic Book"/>
          <a:ea typeface="Franklin Gothic Book"/>
          <a:cs typeface="Franklin Gothic Book"/>
          <a:sym typeface="Franklin Gothic Book"/>
        </a:defRPr>
      </a:lvl8pPr>
      <a:lvl9pPr marL="0" marR="0" indent="0" algn="l" defTabSz="914400" rtl="0" latinLnBrk="0">
        <a:lnSpc>
          <a:spcPct val="100000"/>
        </a:lnSpc>
        <a:spcBef>
          <a:spcPts val="0"/>
        </a:spcBef>
        <a:spcAft>
          <a:spcPts val="0"/>
        </a:spcAft>
        <a:buClrTx/>
        <a:buSzTx/>
        <a:buFontTx/>
        <a:buNone/>
        <a:tabLst/>
        <a:defRPr sz="4000" b="0" i="0" u="none" strike="noStrike" cap="none" spc="0" baseline="0">
          <a:solidFill>
            <a:srgbClr val="1F497D"/>
          </a:solidFill>
          <a:uFillTx/>
          <a:latin typeface="Franklin Gothic Book"/>
          <a:ea typeface="Franklin Gothic Book"/>
          <a:cs typeface="Franklin Gothic Book"/>
          <a:sym typeface="Franklin Gothic Book"/>
        </a:defRPr>
      </a:lvl9pPr>
    </p:titleStyle>
    <p:bodyStyle>
      <a:lvl1pPr marL="274320" marR="0" indent="-274320" algn="l" defTabSz="914400" rtl="0" latinLnBrk="0">
        <a:lnSpc>
          <a:spcPct val="100000"/>
        </a:lnSpc>
        <a:spcBef>
          <a:spcPts val="500"/>
        </a:spcBef>
        <a:spcAft>
          <a:spcPts val="0"/>
        </a:spcAft>
        <a:buClr>
          <a:schemeClr val="accent1"/>
        </a:buClr>
        <a:buSzPct val="85000"/>
        <a:buFontTx/>
        <a:buChar char="●"/>
        <a:tabLst/>
        <a:defRPr sz="2600" b="0" i="0" u="none" strike="noStrike" cap="none" spc="0" baseline="0">
          <a:solidFill>
            <a:srgbClr val="000000"/>
          </a:solidFill>
          <a:uFillTx/>
          <a:latin typeface="Perpetua"/>
          <a:ea typeface="Perpetua"/>
          <a:cs typeface="Perpetua"/>
          <a:sym typeface="Perpetua"/>
        </a:defRPr>
      </a:lvl1pPr>
      <a:lvl2pPr marL="567690" marR="0" indent="-247650" algn="l" defTabSz="914400" rtl="0" latinLnBrk="0">
        <a:lnSpc>
          <a:spcPct val="100000"/>
        </a:lnSpc>
        <a:spcBef>
          <a:spcPts val="500"/>
        </a:spcBef>
        <a:spcAft>
          <a:spcPts val="0"/>
        </a:spcAft>
        <a:buClr>
          <a:schemeClr val="accent1"/>
        </a:buClr>
        <a:buSzPct val="85000"/>
        <a:buFontTx/>
        <a:buChar char="●"/>
        <a:tabLst/>
        <a:defRPr sz="2600" b="0" i="0" u="none" strike="noStrike" cap="none" spc="0" baseline="0">
          <a:solidFill>
            <a:srgbClr val="000000"/>
          </a:solidFill>
          <a:uFillTx/>
          <a:latin typeface="Perpetua"/>
          <a:ea typeface="Perpetua"/>
          <a:cs typeface="Perpetua"/>
          <a:sym typeface="Perpetua"/>
        </a:defRPr>
      </a:lvl2pPr>
      <a:lvl3pPr marL="891540" marR="0" indent="-297180" algn="l" defTabSz="914400" rtl="0" latinLnBrk="0">
        <a:lnSpc>
          <a:spcPct val="100000"/>
        </a:lnSpc>
        <a:spcBef>
          <a:spcPts val="500"/>
        </a:spcBef>
        <a:spcAft>
          <a:spcPts val="0"/>
        </a:spcAft>
        <a:buClr>
          <a:schemeClr val="accent1"/>
        </a:buClr>
        <a:buSzPct val="85000"/>
        <a:buFontTx/>
        <a:buChar char="●"/>
        <a:tabLst/>
        <a:defRPr sz="2600" b="0" i="0" u="none" strike="noStrike" cap="none" spc="0" baseline="0">
          <a:solidFill>
            <a:srgbClr val="000000"/>
          </a:solidFill>
          <a:uFillTx/>
          <a:latin typeface="Perpetua"/>
          <a:ea typeface="Perpetua"/>
          <a:cs typeface="Perpetua"/>
          <a:sym typeface="Perpetua"/>
        </a:defRPr>
      </a:lvl3pPr>
      <a:lvl4pPr marL="1165860" marR="0" indent="-297180" algn="l" defTabSz="914400" rtl="0" latinLnBrk="0">
        <a:lnSpc>
          <a:spcPct val="100000"/>
        </a:lnSpc>
        <a:spcBef>
          <a:spcPts val="500"/>
        </a:spcBef>
        <a:spcAft>
          <a:spcPts val="0"/>
        </a:spcAft>
        <a:buClr>
          <a:schemeClr val="accent1"/>
        </a:buClr>
        <a:buSzPct val="80000"/>
        <a:buFontTx/>
        <a:buChar char="●"/>
        <a:tabLst/>
        <a:defRPr sz="2600" b="0" i="0" u="none" strike="noStrike" cap="none" spc="0" baseline="0">
          <a:solidFill>
            <a:srgbClr val="000000"/>
          </a:solidFill>
          <a:uFillTx/>
          <a:latin typeface="Perpetua"/>
          <a:ea typeface="Perpetua"/>
          <a:cs typeface="Perpetua"/>
          <a:sym typeface="Perpetua"/>
        </a:defRPr>
      </a:lvl4pPr>
      <a:lvl5pPr marL="1440180" marR="0" indent="-297180" algn="l" defTabSz="914400" rtl="0" latinLnBrk="0">
        <a:lnSpc>
          <a:spcPct val="100000"/>
        </a:lnSpc>
        <a:spcBef>
          <a:spcPts val="500"/>
        </a:spcBef>
        <a:spcAft>
          <a:spcPts val="0"/>
        </a:spcAft>
        <a:buClr>
          <a:schemeClr val="accent1"/>
        </a:buClr>
        <a:buSzPct val="100000"/>
        <a:buFontTx/>
        <a:buChar char="o"/>
        <a:tabLst/>
        <a:defRPr sz="2600" b="0" i="0" u="none" strike="noStrike" cap="none" spc="0" baseline="0">
          <a:solidFill>
            <a:srgbClr val="000000"/>
          </a:solidFill>
          <a:uFillTx/>
          <a:latin typeface="Perpetua"/>
          <a:ea typeface="Perpetua"/>
          <a:cs typeface="Perpetua"/>
          <a:sym typeface="Perpetua"/>
        </a:defRPr>
      </a:lvl5pPr>
      <a:lvl6pPr marL="1747520" marR="0" indent="-330200" algn="l" defTabSz="914400" rtl="0" latinLnBrk="0">
        <a:lnSpc>
          <a:spcPct val="100000"/>
        </a:lnSpc>
        <a:spcBef>
          <a:spcPts val="500"/>
        </a:spcBef>
        <a:spcAft>
          <a:spcPts val="0"/>
        </a:spcAft>
        <a:buClr>
          <a:schemeClr val="accent1"/>
        </a:buClr>
        <a:buSzPct val="100000"/>
        <a:buFontTx/>
        <a:buChar char="•"/>
        <a:tabLst/>
        <a:defRPr sz="2600" b="0" i="0" u="none" strike="noStrike" cap="none" spc="0" baseline="0">
          <a:solidFill>
            <a:srgbClr val="000000"/>
          </a:solidFill>
          <a:uFillTx/>
          <a:latin typeface="Perpetua"/>
          <a:ea typeface="Perpetua"/>
          <a:cs typeface="Perpetua"/>
          <a:sym typeface="Perpetua"/>
        </a:defRPr>
      </a:lvl6pPr>
      <a:lvl7pPr marL="2021839" marR="0" indent="-330200" algn="l" defTabSz="914400" rtl="0" latinLnBrk="0">
        <a:lnSpc>
          <a:spcPct val="100000"/>
        </a:lnSpc>
        <a:spcBef>
          <a:spcPts val="500"/>
        </a:spcBef>
        <a:spcAft>
          <a:spcPts val="0"/>
        </a:spcAft>
        <a:buClr>
          <a:schemeClr val="accent1"/>
        </a:buClr>
        <a:buSzPct val="100000"/>
        <a:buFontTx/>
        <a:buChar char="•"/>
        <a:tabLst/>
        <a:defRPr sz="2600" b="0" i="0" u="none" strike="noStrike" cap="none" spc="0" baseline="0">
          <a:solidFill>
            <a:srgbClr val="000000"/>
          </a:solidFill>
          <a:uFillTx/>
          <a:latin typeface="Perpetua"/>
          <a:ea typeface="Perpetua"/>
          <a:cs typeface="Perpetua"/>
          <a:sym typeface="Perpetua"/>
        </a:defRPr>
      </a:lvl7pPr>
      <a:lvl8pPr marL="2296160" marR="0" indent="-330200" algn="l" defTabSz="914400" rtl="0" latinLnBrk="0">
        <a:lnSpc>
          <a:spcPct val="100000"/>
        </a:lnSpc>
        <a:spcBef>
          <a:spcPts val="500"/>
        </a:spcBef>
        <a:spcAft>
          <a:spcPts val="0"/>
        </a:spcAft>
        <a:buClr>
          <a:schemeClr val="accent1"/>
        </a:buClr>
        <a:buSzPct val="100000"/>
        <a:buFontTx/>
        <a:buChar char="•"/>
        <a:tabLst/>
        <a:defRPr sz="2600" b="0" i="0" u="none" strike="noStrike" cap="none" spc="0" baseline="0">
          <a:solidFill>
            <a:srgbClr val="000000"/>
          </a:solidFill>
          <a:uFillTx/>
          <a:latin typeface="Perpetua"/>
          <a:ea typeface="Perpetua"/>
          <a:cs typeface="Perpetua"/>
          <a:sym typeface="Perpetua"/>
        </a:defRPr>
      </a:lvl8pPr>
      <a:lvl9pPr marL="2570479" marR="0" indent="-330200" algn="l" defTabSz="914400" rtl="0" latinLnBrk="0">
        <a:lnSpc>
          <a:spcPct val="100000"/>
        </a:lnSpc>
        <a:spcBef>
          <a:spcPts val="500"/>
        </a:spcBef>
        <a:spcAft>
          <a:spcPts val="0"/>
        </a:spcAft>
        <a:buClr>
          <a:schemeClr val="accent1"/>
        </a:buClr>
        <a:buSzPct val="100000"/>
        <a:buFontTx/>
        <a:buChar char="•"/>
        <a:tabLst/>
        <a:defRPr sz="2600" b="0" i="0" u="none" strike="noStrike" cap="none" spc="0" baseline="0">
          <a:solidFill>
            <a:srgbClr val="000000"/>
          </a:solidFill>
          <a:uFillTx/>
          <a:latin typeface="Perpetua"/>
          <a:ea typeface="Perpetua"/>
          <a:cs typeface="Perpetua"/>
          <a:sym typeface="Perpetua"/>
        </a:defRPr>
      </a:lvl9pPr>
    </p:bodyStyle>
    <p:otherStyle>
      <a:lvl1pPr marL="0" marR="0" indent="0" algn="ctr" defTabSz="914400" rtl="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Franklin Gothic Book"/>
        </a:defRPr>
      </a:lvl1pPr>
      <a:lvl2pPr marL="0" marR="0" indent="457200" algn="ctr" defTabSz="914400" rtl="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Franklin Gothic Book"/>
        </a:defRPr>
      </a:lvl2pPr>
      <a:lvl3pPr marL="0" marR="0" indent="914400" algn="ctr" defTabSz="914400" rtl="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Franklin Gothic Book"/>
        </a:defRPr>
      </a:lvl3pPr>
      <a:lvl4pPr marL="0" marR="0" indent="1371600" algn="ctr" defTabSz="914400" rtl="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Franklin Gothic Book"/>
        </a:defRPr>
      </a:lvl4pPr>
      <a:lvl5pPr marL="0" marR="0" indent="1828800" algn="ctr" defTabSz="914400" rtl="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Franklin Gothic Book"/>
        </a:defRPr>
      </a:lvl5pPr>
      <a:lvl6pPr marL="0" marR="0" indent="2286000" algn="ctr" defTabSz="914400" rtl="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Franklin Gothic Book"/>
        </a:defRPr>
      </a:lvl6pPr>
      <a:lvl7pPr marL="0" marR="0" indent="2743200" algn="ctr" defTabSz="914400" rtl="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Franklin Gothic Book"/>
        </a:defRPr>
      </a:lvl7pPr>
      <a:lvl8pPr marL="0" marR="0" indent="3200400" algn="ctr" defTabSz="914400" rtl="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Franklin Gothic Book"/>
        </a:defRPr>
      </a:lvl8pPr>
      <a:lvl9pPr marL="0" marR="0" indent="3657600" algn="ctr" defTabSz="914400" rtl="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Franklin Gothic Book"/>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jpeg"/><Relationship Id="rId7" Type="http://schemas.openxmlformats.org/officeDocument/2006/relationships/image" Target="../media/image6.jpeg"/><Relationship Id="rId12" Type="http://schemas.openxmlformats.org/officeDocument/2006/relationships/image" Target="../media/image11.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image" Target="../media/image10.jpeg"/><Relationship Id="rId5" Type="http://schemas.openxmlformats.org/officeDocument/2006/relationships/image" Target="../media/image4.gif"/><Relationship Id="rId15" Type="http://schemas.openxmlformats.org/officeDocument/2006/relationships/image" Target="../media/image14.png"/><Relationship Id="rId10" Type="http://schemas.openxmlformats.org/officeDocument/2006/relationships/image" Target="../media/image9.png"/><Relationship Id="rId4" Type="http://schemas.openxmlformats.org/officeDocument/2006/relationships/image" Target="../media/image3.gif"/><Relationship Id="rId9" Type="http://schemas.openxmlformats.org/officeDocument/2006/relationships/image" Target="../media/image8.png"/><Relationship Id="rId14" Type="http://schemas.openxmlformats.org/officeDocument/2006/relationships/image" Target="../media/image1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17.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7.emf"/><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1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8.pn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8.png"/><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6.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7" name="Grafik 7" descr="Grafik 7"/>
          <p:cNvPicPr>
            <a:picLocks noChangeAspect="1"/>
          </p:cNvPicPr>
          <p:nvPr/>
        </p:nvPicPr>
        <p:blipFill>
          <a:blip r:embed="rId2"/>
          <a:stretch>
            <a:fillRect/>
          </a:stretch>
        </p:blipFill>
        <p:spPr>
          <a:xfrm>
            <a:off x="3022767" y="5593422"/>
            <a:ext cx="1496985" cy="1122739"/>
          </a:xfrm>
          <a:prstGeom prst="rect">
            <a:avLst/>
          </a:prstGeom>
          <a:ln w="12700">
            <a:miter lim="400000"/>
          </a:ln>
        </p:spPr>
      </p:pic>
      <p:sp>
        <p:nvSpPr>
          <p:cNvPr id="128" name="Untertitel 2"/>
          <p:cNvSpPr txBox="1">
            <a:spLocks noGrp="1"/>
          </p:cNvSpPr>
          <p:nvPr>
            <p:ph type="subTitle" sz="quarter" idx="1"/>
          </p:nvPr>
        </p:nvSpPr>
        <p:spPr>
          <a:prstGeom prst="rect">
            <a:avLst/>
          </a:prstGeom>
        </p:spPr>
        <p:txBody>
          <a:bodyPr/>
          <a:lstStyle>
            <a:lvl1pPr>
              <a:defRPr b="1">
                <a:latin typeface="Franklin Gothic Book"/>
                <a:ea typeface="Franklin Gothic Book"/>
                <a:cs typeface="Franklin Gothic Book"/>
                <a:sym typeface="Franklin Gothic Book"/>
              </a:defRPr>
            </a:lvl1pPr>
          </a:lstStyle>
          <a:p>
            <a:r>
              <a:rPr lang="de-DE" dirty="0"/>
              <a:t>24.Oktober</a:t>
            </a:r>
            <a:r>
              <a:rPr dirty="0"/>
              <a:t> 202</a:t>
            </a:r>
            <a:r>
              <a:rPr lang="de-DE" dirty="0"/>
              <a:t>3, 19.00 Uhr</a:t>
            </a:r>
            <a:endParaRPr dirty="0"/>
          </a:p>
        </p:txBody>
      </p:sp>
      <p:sp>
        <p:nvSpPr>
          <p:cNvPr id="129" name="Titel 1"/>
          <p:cNvSpPr txBox="1">
            <a:spLocks noGrp="1"/>
          </p:cNvSpPr>
          <p:nvPr>
            <p:ph type="ctrTitle"/>
          </p:nvPr>
        </p:nvSpPr>
        <p:spPr>
          <a:prstGeom prst="rect">
            <a:avLst/>
          </a:prstGeom>
        </p:spPr>
        <p:txBody>
          <a:bodyPr/>
          <a:lstStyle/>
          <a:p>
            <a:pPr defTabSz="886968">
              <a:defRPr sz="3492"/>
            </a:pPr>
            <a:r>
              <a:t>Gemeinsamer Elterninformationsabend</a:t>
            </a:r>
            <a:br/>
            <a:r>
              <a:t>„Grundschule – Weiterführende Schulen“</a:t>
            </a:r>
          </a:p>
        </p:txBody>
      </p:sp>
      <p:pic>
        <p:nvPicPr>
          <p:cNvPr id="130" name="Picture 11" descr="Picture 11"/>
          <p:cNvPicPr>
            <a:picLocks noChangeAspect="1"/>
          </p:cNvPicPr>
          <p:nvPr/>
        </p:nvPicPr>
        <p:blipFill>
          <a:blip r:embed="rId3"/>
          <a:stretch>
            <a:fillRect/>
          </a:stretch>
        </p:blipFill>
        <p:spPr>
          <a:xfrm>
            <a:off x="7444279" y="539380"/>
            <a:ext cx="1509700" cy="504057"/>
          </a:xfrm>
          <a:prstGeom prst="rect">
            <a:avLst/>
          </a:prstGeom>
          <a:ln w="12700">
            <a:miter lim="400000"/>
          </a:ln>
        </p:spPr>
      </p:pic>
      <p:pic>
        <p:nvPicPr>
          <p:cNvPr id="132" name="Grafik 20" descr="Grafik 20"/>
          <p:cNvPicPr>
            <a:picLocks noChangeAspect="1"/>
          </p:cNvPicPr>
          <p:nvPr/>
        </p:nvPicPr>
        <p:blipFill>
          <a:blip r:embed="rId4"/>
          <a:stretch>
            <a:fillRect/>
          </a:stretch>
        </p:blipFill>
        <p:spPr>
          <a:xfrm>
            <a:off x="6179091" y="332656"/>
            <a:ext cx="1152129" cy="917503"/>
          </a:xfrm>
          <a:prstGeom prst="rect">
            <a:avLst/>
          </a:prstGeom>
          <a:ln w="12700">
            <a:miter lim="400000"/>
          </a:ln>
        </p:spPr>
      </p:pic>
      <p:pic>
        <p:nvPicPr>
          <p:cNvPr id="133" name="Grafik 21" descr="Grafik 21"/>
          <p:cNvPicPr>
            <a:picLocks noChangeAspect="1"/>
          </p:cNvPicPr>
          <p:nvPr/>
        </p:nvPicPr>
        <p:blipFill>
          <a:blip r:embed="rId5"/>
          <a:stretch>
            <a:fillRect/>
          </a:stretch>
        </p:blipFill>
        <p:spPr>
          <a:xfrm>
            <a:off x="6503707" y="5877271"/>
            <a:ext cx="2278249" cy="441411"/>
          </a:xfrm>
          <a:prstGeom prst="rect">
            <a:avLst/>
          </a:prstGeom>
          <a:ln w="12700">
            <a:miter lim="400000"/>
          </a:ln>
        </p:spPr>
      </p:pic>
      <p:pic>
        <p:nvPicPr>
          <p:cNvPr id="134" name="Grafik 25" descr="Grafik 25"/>
          <p:cNvPicPr>
            <a:picLocks noChangeAspect="1"/>
          </p:cNvPicPr>
          <p:nvPr/>
        </p:nvPicPr>
        <p:blipFill>
          <a:blip r:embed="rId6"/>
          <a:stretch>
            <a:fillRect/>
          </a:stretch>
        </p:blipFill>
        <p:spPr>
          <a:xfrm>
            <a:off x="377743" y="723859"/>
            <a:ext cx="2052229" cy="328357"/>
          </a:xfrm>
          <a:prstGeom prst="rect">
            <a:avLst/>
          </a:prstGeom>
          <a:ln w="12700">
            <a:miter lim="400000"/>
          </a:ln>
        </p:spPr>
      </p:pic>
      <p:pic>
        <p:nvPicPr>
          <p:cNvPr id="135" name="Grafik 27" descr="Grafik 27"/>
          <p:cNvPicPr>
            <a:picLocks noChangeAspect="1"/>
          </p:cNvPicPr>
          <p:nvPr/>
        </p:nvPicPr>
        <p:blipFill>
          <a:blip r:embed="rId7"/>
          <a:stretch>
            <a:fillRect/>
          </a:stretch>
        </p:blipFill>
        <p:spPr>
          <a:xfrm>
            <a:off x="4788024" y="4481827"/>
            <a:ext cx="1800201" cy="723095"/>
          </a:xfrm>
          <a:prstGeom prst="rect">
            <a:avLst/>
          </a:prstGeom>
          <a:ln w="12700">
            <a:miter lim="400000"/>
          </a:ln>
        </p:spPr>
      </p:pic>
      <p:pic>
        <p:nvPicPr>
          <p:cNvPr id="137" name="Bild 3" descr="Bild 3"/>
          <p:cNvPicPr>
            <a:picLocks noChangeAspect="1"/>
          </p:cNvPicPr>
          <p:nvPr/>
        </p:nvPicPr>
        <p:blipFill>
          <a:blip r:embed="rId8"/>
          <a:stretch>
            <a:fillRect/>
          </a:stretch>
        </p:blipFill>
        <p:spPr>
          <a:xfrm>
            <a:off x="464727" y="4240240"/>
            <a:ext cx="881893" cy="1206270"/>
          </a:xfrm>
          <a:prstGeom prst="rect">
            <a:avLst/>
          </a:prstGeom>
          <a:ln w="12700">
            <a:miter lim="400000"/>
          </a:ln>
        </p:spPr>
      </p:pic>
      <p:pic>
        <p:nvPicPr>
          <p:cNvPr id="138" name="parchment_texture.jpeg" descr="parchment_texture.jpeg"/>
          <p:cNvPicPr>
            <a:picLocks noChangeAspect="1"/>
          </p:cNvPicPr>
          <p:nvPr/>
        </p:nvPicPr>
        <p:blipFill>
          <a:blip r:embed="rId9"/>
          <a:stretch>
            <a:fillRect/>
          </a:stretch>
        </p:blipFill>
        <p:spPr>
          <a:xfrm>
            <a:off x="314736" y="5647429"/>
            <a:ext cx="4731779" cy="761746"/>
          </a:xfrm>
          <a:prstGeom prst="rect">
            <a:avLst/>
          </a:prstGeom>
          <a:ln w="12700">
            <a:miter lim="400000"/>
          </a:ln>
        </p:spPr>
      </p:pic>
      <p:pic>
        <p:nvPicPr>
          <p:cNvPr id="139" name="Grafik 9" descr="Grafik 9"/>
          <p:cNvPicPr>
            <a:picLocks noChangeAspect="1"/>
          </p:cNvPicPr>
          <p:nvPr/>
        </p:nvPicPr>
        <p:blipFill>
          <a:blip r:embed="rId10"/>
          <a:stretch>
            <a:fillRect/>
          </a:stretch>
        </p:blipFill>
        <p:spPr>
          <a:xfrm>
            <a:off x="4342534" y="5809103"/>
            <a:ext cx="1901439" cy="577746"/>
          </a:xfrm>
          <a:prstGeom prst="rect">
            <a:avLst/>
          </a:prstGeom>
          <a:ln w="12700">
            <a:miter lim="400000"/>
          </a:ln>
        </p:spPr>
      </p:pic>
      <p:pic>
        <p:nvPicPr>
          <p:cNvPr id="140" name="Grafik 10" descr="Grafik 10"/>
          <p:cNvPicPr>
            <a:picLocks noChangeAspect="1"/>
          </p:cNvPicPr>
          <p:nvPr/>
        </p:nvPicPr>
        <p:blipFill>
          <a:blip r:embed="rId11"/>
          <a:stretch>
            <a:fillRect/>
          </a:stretch>
        </p:blipFill>
        <p:spPr>
          <a:xfrm>
            <a:off x="2771800" y="400131"/>
            <a:ext cx="1152129" cy="782552"/>
          </a:xfrm>
          <a:prstGeom prst="rect">
            <a:avLst/>
          </a:prstGeom>
          <a:ln w="12700">
            <a:miter lim="400000"/>
          </a:ln>
        </p:spPr>
      </p:pic>
      <p:pic>
        <p:nvPicPr>
          <p:cNvPr id="141" name="Grafik 4" descr="Grafik 4"/>
          <p:cNvPicPr>
            <a:picLocks noChangeAspect="1"/>
          </p:cNvPicPr>
          <p:nvPr/>
        </p:nvPicPr>
        <p:blipFill>
          <a:blip r:embed="rId12"/>
          <a:stretch>
            <a:fillRect/>
          </a:stretch>
        </p:blipFill>
        <p:spPr>
          <a:xfrm>
            <a:off x="7033655" y="4514331"/>
            <a:ext cx="1463466" cy="759030"/>
          </a:xfrm>
          <a:prstGeom prst="rect">
            <a:avLst/>
          </a:prstGeom>
          <a:ln w="12700">
            <a:miter lim="400000"/>
          </a:ln>
        </p:spPr>
      </p:pic>
      <p:pic>
        <p:nvPicPr>
          <p:cNvPr id="17" name="Grafik 16"/>
          <p:cNvPicPr/>
          <p:nvPr/>
        </p:nvPicPr>
        <p:blipFill>
          <a:blip r:embed="rId13" cstate="print">
            <a:extLst>
              <a:ext uri="{28A0092B-C50C-407E-A947-70E740481C1C}">
                <a14:useLocalDpi xmlns:a14="http://schemas.microsoft.com/office/drawing/2010/main" val="0"/>
              </a:ext>
            </a:extLst>
          </a:blip>
          <a:stretch>
            <a:fillRect/>
          </a:stretch>
        </p:blipFill>
        <p:spPr>
          <a:xfrm>
            <a:off x="4265757" y="400131"/>
            <a:ext cx="1856804" cy="941477"/>
          </a:xfrm>
          <a:prstGeom prst="rect">
            <a:avLst/>
          </a:prstGeom>
        </p:spPr>
      </p:pic>
      <p:grpSp>
        <p:nvGrpSpPr>
          <p:cNvPr id="18" name="Gruppieren 7"/>
          <p:cNvGrpSpPr/>
          <p:nvPr/>
        </p:nvGrpSpPr>
        <p:grpSpPr>
          <a:xfrm>
            <a:off x="1872395" y="4059224"/>
            <a:ext cx="2389854" cy="1384392"/>
            <a:chOff x="0" y="0"/>
            <a:chExt cx="2389852" cy="1384391"/>
          </a:xfrm>
        </p:grpSpPr>
        <p:pic>
          <p:nvPicPr>
            <p:cNvPr id="19" name="Grafik 4" descr="Grafik 4"/>
            <p:cNvPicPr>
              <a:picLocks noChangeAspect="1"/>
            </p:cNvPicPr>
            <p:nvPr/>
          </p:nvPicPr>
          <p:blipFill>
            <a:blip r:embed="rId14"/>
            <a:stretch>
              <a:fillRect/>
            </a:stretch>
          </p:blipFill>
          <p:spPr>
            <a:xfrm>
              <a:off x="94023" y="106734"/>
              <a:ext cx="2195736" cy="1277658"/>
            </a:xfrm>
            <a:prstGeom prst="rect">
              <a:avLst/>
            </a:prstGeom>
            <a:ln w="12700" cap="flat">
              <a:noFill/>
              <a:miter lim="400000"/>
            </a:ln>
            <a:effectLst/>
          </p:spPr>
        </p:pic>
        <p:sp>
          <p:nvSpPr>
            <p:cNvPr id="20" name="Rechteck 6"/>
            <p:cNvSpPr/>
            <p:nvPr/>
          </p:nvSpPr>
          <p:spPr>
            <a:xfrm>
              <a:off x="-1" y="0"/>
              <a:ext cx="2367566" cy="939133"/>
            </a:xfrm>
            <a:prstGeom prst="rect">
              <a:avLst/>
            </a:prstGeom>
            <a:solidFill>
              <a:srgbClr val="FFFFFF"/>
            </a:solidFill>
            <a:ln w="12700" cap="flat">
              <a:solidFill>
                <a:srgbClr val="FFFFFF"/>
              </a:solidFill>
              <a:prstDash val="solid"/>
              <a:round/>
            </a:ln>
            <a:effectLst/>
          </p:spPr>
          <p:txBody>
            <a:bodyPr wrap="square" lIns="45719" tIns="45719" rIns="45719" bIns="45719" numCol="1" anchor="ctr">
              <a:noAutofit/>
            </a:bodyPr>
            <a:lstStyle/>
            <a:p>
              <a:pPr algn="ctr">
                <a:defRPr>
                  <a:solidFill>
                    <a:srgbClr val="FFFFFF"/>
                  </a:solidFill>
                </a:defRPr>
              </a:pPr>
              <a:endParaRPr/>
            </a:p>
          </p:txBody>
        </p:sp>
        <p:pic>
          <p:nvPicPr>
            <p:cNvPr id="21" name="Grafik 5" descr="Grafik 5"/>
            <p:cNvPicPr>
              <a:picLocks noChangeAspect="1"/>
            </p:cNvPicPr>
            <p:nvPr/>
          </p:nvPicPr>
          <p:blipFill>
            <a:blip r:embed="rId15"/>
            <a:stretch>
              <a:fillRect/>
            </a:stretch>
          </p:blipFill>
          <p:spPr>
            <a:xfrm>
              <a:off x="22287" y="106734"/>
              <a:ext cx="2367566" cy="939133"/>
            </a:xfrm>
            <a:prstGeom prst="rect">
              <a:avLst/>
            </a:prstGeom>
            <a:ln w="12700" cap="flat">
              <a:noFill/>
              <a:miter lim="400000"/>
            </a:ln>
            <a:effectLst/>
          </p:spPr>
        </p:pic>
      </p:gr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 name="Titel 1"/>
          <p:cNvSpPr txBox="1">
            <a:spLocks noGrp="1"/>
          </p:cNvSpPr>
          <p:nvPr>
            <p:ph type="title"/>
          </p:nvPr>
        </p:nvSpPr>
        <p:spPr>
          <a:prstGeom prst="rect">
            <a:avLst/>
          </a:prstGeom>
        </p:spPr>
        <p:txBody>
          <a:bodyPr/>
          <a:lstStyle/>
          <a:p>
            <a:r>
              <a:t>Gemeinsames Lernen/Inklusion</a:t>
            </a:r>
          </a:p>
        </p:txBody>
      </p:sp>
      <p:sp>
        <p:nvSpPr>
          <p:cNvPr id="226" name="Inhaltsplatzhalter 2"/>
          <p:cNvSpPr txBox="1">
            <a:spLocks noGrp="1"/>
          </p:cNvSpPr>
          <p:nvPr>
            <p:ph type="body" idx="1"/>
          </p:nvPr>
        </p:nvSpPr>
        <p:spPr>
          <a:xfrm>
            <a:off x="914400" y="1447800"/>
            <a:ext cx="7906071" cy="4572000"/>
          </a:xfrm>
          <a:prstGeom prst="rect">
            <a:avLst/>
          </a:prstGeom>
        </p:spPr>
        <p:txBody>
          <a:bodyPr/>
          <a:lstStyle/>
          <a:p>
            <a:pPr marL="0" indent="0">
              <a:lnSpc>
                <a:spcPct val="90000"/>
              </a:lnSpc>
              <a:buSzTx/>
              <a:buFont typeface="Wingdings 2"/>
              <a:buNone/>
              <a:defRPr sz="2400">
                <a:solidFill>
                  <a:srgbClr val="1F497D"/>
                </a:solidFill>
                <a:latin typeface="Franklin Gothic Book"/>
                <a:ea typeface="Franklin Gothic Book"/>
                <a:cs typeface="Franklin Gothic Book"/>
                <a:sym typeface="Franklin Gothic Book"/>
              </a:defRPr>
            </a:pPr>
            <a:r>
              <a:t>Das Schulamt schlägt eine weiterführende Schule mit dem Angebot für Gemeinsames Lernen vor </a:t>
            </a:r>
          </a:p>
          <a:p>
            <a:pPr marL="0" indent="0">
              <a:lnSpc>
                <a:spcPct val="90000"/>
              </a:lnSpc>
              <a:buSzTx/>
              <a:buFont typeface="Wingdings 2"/>
              <a:buNone/>
              <a:defRPr sz="800">
                <a:solidFill>
                  <a:srgbClr val="1F497D"/>
                </a:solidFill>
                <a:latin typeface="Franklin Gothic Book"/>
                <a:ea typeface="Franklin Gothic Book"/>
                <a:cs typeface="Franklin Gothic Book"/>
                <a:sym typeface="Franklin Gothic Book"/>
              </a:defRPr>
            </a:pPr>
            <a:endParaRPr/>
          </a:p>
          <a:p>
            <a:pPr>
              <a:lnSpc>
                <a:spcPct val="90000"/>
              </a:lnSpc>
              <a:buChar char="⇨"/>
              <a:defRPr sz="1900">
                <a:solidFill>
                  <a:srgbClr val="1F497D"/>
                </a:solidFill>
                <a:latin typeface="Franklin Gothic Book"/>
                <a:ea typeface="Franklin Gothic Book"/>
                <a:cs typeface="Franklin Gothic Book"/>
                <a:sym typeface="Franklin Gothic Book"/>
              </a:defRPr>
            </a:pPr>
            <a:r>
              <a:t>für Schüler*innen mit sonderpädagogischem Unterstützungsbedarf  </a:t>
            </a:r>
          </a:p>
          <a:p>
            <a:pPr>
              <a:lnSpc>
                <a:spcPct val="90000"/>
              </a:lnSpc>
              <a:buChar char="⇨"/>
              <a:defRPr sz="2000">
                <a:solidFill>
                  <a:srgbClr val="1F497D"/>
                </a:solidFill>
                <a:latin typeface="Franklin Gothic Book"/>
                <a:ea typeface="Franklin Gothic Book"/>
                <a:cs typeface="Franklin Gothic Book"/>
                <a:sym typeface="Franklin Gothic Book"/>
              </a:defRPr>
            </a:pPr>
            <a:r>
              <a:t>Entscheidungsgrundlage: verfügbare Schulplätze, Zustimmung des                            </a:t>
            </a:r>
          </a:p>
          <a:p>
            <a:pPr marL="0" indent="0">
              <a:lnSpc>
                <a:spcPct val="90000"/>
              </a:lnSpc>
              <a:buSzTx/>
              <a:buFont typeface="Wingdings 2"/>
              <a:buNone/>
              <a:defRPr sz="2000">
                <a:solidFill>
                  <a:srgbClr val="1F497D"/>
                </a:solidFill>
                <a:latin typeface="Franklin Gothic Book"/>
                <a:ea typeface="Franklin Gothic Book"/>
                <a:cs typeface="Franklin Gothic Book"/>
                <a:sym typeface="Franklin Gothic Book"/>
              </a:defRPr>
            </a:pPr>
            <a:r>
              <a:t>     Schulträgers, Gutachten der Grundschule, Elternwünsche</a:t>
            </a:r>
          </a:p>
          <a:p>
            <a:pPr marL="0" indent="0">
              <a:lnSpc>
                <a:spcPct val="90000"/>
              </a:lnSpc>
              <a:buSzTx/>
              <a:buFont typeface="Wingdings 2"/>
              <a:buNone/>
              <a:defRPr sz="2000">
                <a:solidFill>
                  <a:srgbClr val="1F497D"/>
                </a:solidFill>
                <a:latin typeface="Franklin Gothic Book"/>
                <a:ea typeface="Franklin Gothic Book"/>
                <a:cs typeface="Franklin Gothic Book"/>
                <a:sym typeface="Franklin Gothic Book"/>
              </a:defRPr>
            </a:pPr>
            <a:endParaRPr/>
          </a:p>
          <a:p>
            <a:pPr>
              <a:lnSpc>
                <a:spcPct val="90000"/>
              </a:lnSpc>
              <a:defRPr sz="2400">
                <a:solidFill>
                  <a:srgbClr val="1F497D"/>
                </a:solidFill>
                <a:latin typeface="Franklin Gothic Book"/>
                <a:ea typeface="Franklin Gothic Book"/>
                <a:cs typeface="Franklin Gothic Book"/>
                <a:sym typeface="Franklin Gothic Book"/>
              </a:defRPr>
            </a:pPr>
            <a:r>
              <a:t>Zielgleiche Förderung	</a:t>
            </a:r>
            <a:r>
              <a:rPr>
                <a:latin typeface="Wingdings"/>
                <a:ea typeface="Wingdings"/>
                <a:cs typeface="Wingdings"/>
                <a:sym typeface="Wingdings"/>
              </a:rPr>
              <a:t>⇨</a:t>
            </a:r>
            <a:r>
              <a:t> freie Wahl der Schulform</a:t>
            </a:r>
          </a:p>
          <a:p>
            <a:pPr marL="0" lvl="1" indent="274320">
              <a:lnSpc>
                <a:spcPct val="90000"/>
              </a:lnSpc>
              <a:spcBef>
                <a:spcPts val="300"/>
              </a:spcBef>
              <a:buSzTx/>
              <a:buFont typeface="Wingdings 2"/>
              <a:buNone/>
              <a:defRPr sz="1600">
                <a:solidFill>
                  <a:srgbClr val="1F497D"/>
                </a:solidFill>
                <a:latin typeface="Franklin Gothic Book"/>
                <a:ea typeface="Franklin Gothic Book"/>
                <a:cs typeface="Franklin Gothic Book"/>
                <a:sym typeface="Franklin Gothic Book"/>
              </a:defRPr>
            </a:pPr>
            <a:r>
              <a:t>(Schüler*in wird im Bildungsgang Grundschule beschult)</a:t>
            </a:r>
            <a:br/>
            <a:endParaRPr/>
          </a:p>
          <a:p>
            <a:pPr>
              <a:lnSpc>
                <a:spcPct val="90000"/>
              </a:lnSpc>
              <a:defRPr sz="2400">
                <a:solidFill>
                  <a:srgbClr val="1F497D"/>
                </a:solidFill>
                <a:latin typeface="Franklin Gothic Book"/>
                <a:ea typeface="Franklin Gothic Book"/>
                <a:cs typeface="Franklin Gothic Book"/>
                <a:sym typeface="Franklin Gothic Book"/>
              </a:defRPr>
            </a:pPr>
            <a:r>
              <a:t>Zieldifferente Förderung 	</a:t>
            </a:r>
            <a:r>
              <a:rPr>
                <a:latin typeface="Wingdings"/>
                <a:ea typeface="Wingdings"/>
                <a:cs typeface="Wingdings"/>
                <a:sym typeface="Wingdings"/>
              </a:rPr>
              <a:t>⇨ </a:t>
            </a:r>
            <a:r>
              <a:t>Schulamt schlägt Schule 					     und Schulform vor</a:t>
            </a:r>
          </a:p>
          <a:p>
            <a:pPr marL="0" lvl="1" indent="274320">
              <a:lnSpc>
                <a:spcPct val="90000"/>
              </a:lnSpc>
              <a:spcBef>
                <a:spcPts val="300"/>
              </a:spcBef>
              <a:buSzTx/>
              <a:buFont typeface="Wingdings 2"/>
              <a:buNone/>
              <a:defRPr sz="1600">
                <a:solidFill>
                  <a:srgbClr val="1F497D"/>
                </a:solidFill>
                <a:latin typeface="Franklin Gothic Book"/>
                <a:ea typeface="Franklin Gothic Book"/>
                <a:cs typeface="Franklin Gothic Book"/>
                <a:sym typeface="Franklin Gothic Book"/>
              </a:defRPr>
            </a:pPr>
            <a:r>
              <a:t>(Schüler*in wird im Bildungsgang Lernen oder Geistige Entwicklung beschult)</a:t>
            </a: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 name="Titel 1"/>
          <p:cNvSpPr txBox="1">
            <a:spLocks noGrp="1"/>
          </p:cNvSpPr>
          <p:nvPr>
            <p:ph type="title"/>
          </p:nvPr>
        </p:nvSpPr>
        <p:spPr>
          <a:prstGeom prst="rect">
            <a:avLst/>
          </a:prstGeom>
        </p:spPr>
        <p:txBody>
          <a:bodyPr/>
          <a:lstStyle/>
          <a:p>
            <a:r>
              <a:t>Das Schulsystem in NRW</a:t>
            </a:r>
          </a:p>
        </p:txBody>
      </p:sp>
      <p:pic>
        <p:nvPicPr>
          <p:cNvPr id="229" name="Inhaltsplatzhalter 7" descr="Inhaltsplatzhalter 7"/>
          <p:cNvPicPr>
            <a:picLocks noChangeAspect="1"/>
          </p:cNvPicPr>
          <p:nvPr/>
        </p:nvPicPr>
        <p:blipFill>
          <a:blip r:embed="rId2"/>
          <a:stretch>
            <a:fillRect/>
          </a:stretch>
        </p:blipFill>
        <p:spPr>
          <a:xfrm>
            <a:off x="1043608" y="1359960"/>
            <a:ext cx="6984776" cy="5123148"/>
          </a:xfrm>
          <a:prstGeom prst="rect">
            <a:avLst/>
          </a:prstGeom>
          <a:ln w="12700">
            <a:miter lim="400000"/>
          </a:ln>
        </p:spPr>
      </p:pic>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 name="Titel 3"/>
          <p:cNvSpPr txBox="1">
            <a:spLocks noGrp="1"/>
          </p:cNvSpPr>
          <p:nvPr>
            <p:ph type="title"/>
          </p:nvPr>
        </p:nvSpPr>
        <p:spPr>
          <a:xfrm>
            <a:off x="457200" y="274638"/>
            <a:ext cx="8229600" cy="706091"/>
          </a:xfrm>
          <a:prstGeom prst="rect">
            <a:avLst/>
          </a:prstGeom>
        </p:spPr>
        <p:txBody>
          <a:bodyPr/>
          <a:lstStyle>
            <a:lvl1pPr>
              <a:defRPr sz="3600"/>
            </a:lvl1pPr>
          </a:lstStyle>
          <a:p>
            <a:r>
              <a:t>Hauptschule</a:t>
            </a:r>
          </a:p>
        </p:txBody>
      </p:sp>
      <p:grpSp>
        <p:nvGrpSpPr>
          <p:cNvPr id="234" name="Rechteck 4"/>
          <p:cNvGrpSpPr/>
          <p:nvPr/>
        </p:nvGrpSpPr>
        <p:grpSpPr>
          <a:xfrm>
            <a:off x="3570241" y="5397384"/>
            <a:ext cx="2160817" cy="900927"/>
            <a:chOff x="0" y="0"/>
            <a:chExt cx="2160816" cy="900926"/>
          </a:xfrm>
        </p:grpSpPr>
        <p:sp>
          <p:nvSpPr>
            <p:cNvPr id="232" name="Rechteck"/>
            <p:cNvSpPr/>
            <p:nvPr/>
          </p:nvSpPr>
          <p:spPr>
            <a:xfrm>
              <a:off x="0" y="-1"/>
              <a:ext cx="2160817" cy="900928"/>
            </a:xfrm>
            <a:prstGeom prst="rect">
              <a:avLst/>
            </a:prstGeom>
            <a:solidFill>
              <a:srgbClr val="FFCCFF"/>
            </a:solidFill>
            <a:ln w="12700" cap="flat">
              <a:solidFill>
                <a:srgbClr val="000000"/>
              </a:solidFill>
              <a:prstDash val="solid"/>
              <a:round/>
            </a:ln>
            <a:effectLst/>
          </p:spPr>
          <p:txBody>
            <a:bodyPr wrap="square" lIns="45719" tIns="45719" rIns="45719" bIns="45719" numCol="1" anchor="ctr">
              <a:noAutofit/>
            </a:bodyPr>
            <a:lstStyle/>
            <a:p>
              <a:pPr algn="ctr">
                <a:defRPr>
                  <a:solidFill>
                    <a:srgbClr val="FFFFFF"/>
                  </a:solidFill>
                </a:defRPr>
              </a:pPr>
              <a:endParaRPr/>
            </a:p>
          </p:txBody>
        </p:sp>
        <p:sp>
          <p:nvSpPr>
            <p:cNvPr id="233" name="Kl. 5/6…"/>
            <p:cNvSpPr txBox="1"/>
            <p:nvPr/>
          </p:nvSpPr>
          <p:spPr>
            <a:xfrm>
              <a:off x="52070" y="128543"/>
              <a:ext cx="2056678" cy="64384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p>
              <a:pPr algn="ctr">
                <a:defRPr>
                  <a:latin typeface="Franklin Gothic Book"/>
                  <a:ea typeface="Franklin Gothic Book"/>
                  <a:cs typeface="Franklin Gothic Book"/>
                  <a:sym typeface="Franklin Gothic Book"/>
                </a:defRPr>
              </a:pPr>
              <a:r>
                <a:t>Kl. 5/6</a:t>
              </a:r>
              <a:endParaRPr>
                <a:solidFill>
                  <a:srgbClr val="FFFFFF"/>
                </a:solidFill>
              </a:endParaRPr>
            </a:p>
            <a:p>
              <a:pPr algn="ctr">
                <a:defRPr>
                  <a:latin typeface="Franklin Gothic Book"/>
                  <a:ea typeface="Franklin Gothic Book"/>
                  <a:cs typeface="Franklin Gothic Book"/>
                  <a:sym typeface="Franklin Gothic Book"/>
                </a:defRPr>
              </a:pPr>
              <a:r>
                <a:t>Orientierungsstufe</a:t>
              </a:r>
            </a:p>
          </p:txBody>
        </p:sp>
      </p:grpSp>
      <p:grpSp>
        <p:nvGrpSpPr>
          <p:cNvPr id="237" name="Rechteck 19"/>
          <p:cNvGrpSpPr/>
          <p:nvPr/>
        </p:nvGrpSpPr>
        <p:grpSpPr>
          <a:xfrm>
            <a:off x="3567788" y="4560989"/>
            <a:ext cx="2160818" cy="901026"/>
            <a:chOff x="0" y="0"/>
            <a:chExt cx="2160816" cy="901025"/>
          </a:xfrm>
        </p:grpSpPr>
        <p:sp>
          <p:nvSpPr>
            <p:cNvPr id="235" name="Rechteck"/>
            <p:cNvSpPr/>
            <p:nvPr/>
          </p:nvSpPr>
          <p:spPr>
            <a:xfrm>
              <a:off x="0" y="-1"/>
              <a:ext cx="2160817" cy="901027"/>
            </a:xfrm>
            <a:prstGeom prst="rect">
              <a:avLst/>
            </a:prstGeom>
            <a:solidFill>
              <a:srgbClr val="CCECFF"/>
            </a:solidFill>
            <a:ln w="12700" cap="flat">
              <a:solidFill>
                <a:srgbClr val="000000"/>
              </a:solidFill>
              <a:prstDash val="solid"/>
              <a:round/>
            </a:ln>
            <a:effectLst/>
          </p:spPr>
          <p:txBody>
            <a:bodyPr wrap="square" lIns="45719" tIns="45719" rIns="45719" bIns="45719" numCol="1" anchor="ctr">
              <a:noAutofit/>
            </a:bodyPr>
            <a:lstStyle/>
            <a:p>
              <a:pPr algn="ctr">
                <a:defRPr>
                  <a:solidFill>
                    <a:srgbClr val="FFFFFF"/>
                  </a:solidFill>
                </a:defRPr>
              </a:pPr>
              <a:endParaRPr/>
            </a:p>
          </p:txBody>
        </p:sp>
        <p:sp>
          <p:nvSpPr>
            <p:cNvPr id="236" name="Kl. 7…"/>
            <p:cNvSpPr txBox="1"/>
            <p:nvPr/>
          </p:nvSpPr>
          <p:spPr>
            <a:xfrm>
              <a:off x="52070" y="38448"/>
              <a:ext cx="2056678" cy="82412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p>
              <a:pPr algn="ctr">
                <a:defRPr>
                  <a:latin typeface="Franklin Gothic Book"/>
                  <a:ea typeface="Franklin Gothic Book"/>
                  <a:cs typeface="Franklin Gothic Book"/>
                  <a:sym typeface="Franklin Gothic Book"/>
                </a:defRPr>
              </a:pPr>
              <a:r>
                <a:t>Kl. 7</a:t>
              </a:r>
              <a:endParaRPr>
                <a:solidFill>
                  <a:srgbClr val="FFFFFF"/>
                </a:solidFill>
              </a:endParaRPr>
            </a:p>
            <a:p>
              <a:pPr algn="ctr">
                <a:defRPr sz="1100">
                  <a:latin typeface="Franklin Gothic Book"/>
                  <a:ea typeface="Franklin Gothic Book"/>
                  <a:cs typeface="Franklin Gothic Book"/>
                  <a:sym typeface="Franklin Gothic Book"/>
                </a:defRPr>
              </a:pPr>
              <a:r>
                <a:t>2tägiges Praktikum</a:t>
              </a:r>
              <a:endParaRPr>
                <a:solidFill>
                  <a:srgbClr val="FFFFFF"/>
                </a:solidFill>
              </a:endParaRPr>
            </a:p>
            <a:p>
              <a:pPr algn="ctr">
                <a:defRPr sz="1100">
                  <a:latin typeface="Franklin Gothic Book"/>
                  <a:ea typeface="Franklin Gothic Book"/>
                  <a:cs typeface="Franklin Gothic Book"/>
                  <a:sym typeface="Franklin Gothic Book"/>
                </a:defRPr>
              </a:pPr>
              <a:r>
                <a:t>Jungen/Mädchen - Projektwoche</a:t>
              </a:r>
            </a:p>
          </p:txBody>
        </p:sp>
      </p:grpSp>
      <p:grpSp>
        <p:nvGrpSpPr>
          <p:cNvPr id="240" name="Rechteck 20"/>
          <p:cNvGrpSpPr/>
          <p:nvPr/>
        </p:nvGrpSpPr>
        <p:grpSpPr>
          <a:xfrm>
            <a:off x="3567788" y="3708201"/>
            <a:ext cx="2160818" cy="901026"/>
            <a:chOff x="0" y="0"/>
            <a:chExt cx="2160816" cy="901025"/>
          </a:xfrm>
        </p:grpSpPr>
        <p:sp>
          <p:nvSpPr>
            <p:cNvPr id="238" name="Rechteck"/>
            <p:cNvSpPr/>
            <p:nvPr/>
          </p:nvSpPr>
          <p:spPr>
            <a:xfrm>
              <a:off x="0" y="-1"/>
              <a:ext cx="2160817" cy="901027"/>
            </a:xfrm>
            <a:prstGeom prst="rect">
              <a:avLst/>
            </a:prstGeom>
            <a:solidFill>
              <a:srgbClr val="FFFFCC"/>
            </a:solidFill>
            <a:ln w="12700" cap="flat">
              <a:solidFill>
                <a:srgbClr val="000000"/>
              </a:solidFill>
              <a:prstDash val="solid"/>
              <a:round/>
            </a:ln>
            <a:effectLst/>
          </p:spPr>
          <p:txBody>
            <a:bodyPr wrap="square" lIns="45719" tIns="45719" rIns="45719" bIns="45719" numCol="1" anchor="ctr">
              <a:noAutofit/>
            </a:bodyPr>
            <a:lstStyle/>
            <a:p>
              <a:pPr algn="ctr">
                <a:defRPr>
                  <a:solidFill>
                    <a:srgbClr val="FFFFFF"/>
                  </a:solidFill>
                </a:defRPr>
              </a:pPr>
              <a:endParaRPr/>
            </a:p>
          </p:txBody>
        </p:sp>
        <p:sp>
          <p:nvSpPr>
            <p:cNvPr id="239" name="Kl. 8…"/>
            <p:cNvSpPr txBox="1"/>
            <p:nvPr/>
          </p:nvSpPr>
          <p:spPr>
            <a:xfrm>
              <a:off x="52070" y="89426"/>
              <a:ext cx="2056678" cy="722173"/>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p>
              <a:pPr algn="ctr">
                <a:defRPr>
                  <a:latin typeface="Franklin Gothic Book"/>
                  <a:ea typeface="Franklin Gothic Book"/>
                  <a:cs typeface="Franklin Gothic Book"/>
                  <a:sym typeface="Franklin Gothic Book"/>
                </a:defRPr>
              </a:pPr>
              <a:r>
                <a:t>Kl. 8</a:t>
              </a:r>
              <a:endParaRPr>
                <a:solidFill>
                  <a:srgbClr val="FFFFFF"/>
                </a:solidFill>
              </a:endParaRPr>
            </a:p>
            <a:p>
              <a:pPr algn="ctr">
                <a:defRPr sz="1200">
                  <a:latin typeface="Franklin Gothic Book"/>
                  <a:ea typeface="Franklin Gothic Book"/>
                  <a:cs typeface="Franklin Gothic Book"/>
                  <a:sym typeface="Franklin Gothic Book"/>
                </a:defRPr>
              </a:pPr>
              <a:r>
                <a:t>Berufsfelderkundung/</a:t>
              </a:r>
              <a:br/>
              <a:r>
                <a:t>Potenzialanalyse</a:t>
              </a:r>
            </a:p>
          </p:txBody>
        </p:sp>
      </p:grpSp>
      <p:grpSp>
        <p:nvGrpSpPr>
          <p:cNvPr id="243" name="Rechteck 21"/>
          <p:cNvGrpSpPr/>
          <p:nvPr/>
        </p:nvGrpSpPr>
        <p:grpSpPr>
          <a:xfrm>
            <a:off x="3567788" y="2807274"/>
            <a:ext cx="2160818" cy="900927"/>
            <a:chOff x="0" y="0"/>
            <a:chExt cx="2160816" cy="900926"/>
          </a:xfrm>
        </p:grpSpPr>
        <p:sp>
          <p:nvSpPr>
            <p:cNvPr id="241" name="Rechteck"/>
            <p:cNvSpPr/>
            <p:nvPr/>
          </p:nvSpPr>
          <p:spPr>
            <a:xfrm>
              <a:off x="0" y="-1"/>
              <a:ext cx="2160817" cy="900928"/>
            </a:xfrm>
            <a:prstGeom prst="rect">
              <a:avLst/>
            </a:prstGeom>
            <a:blipFill rotWithShape="1">
              <a:blip r:embed="rId2"/>
              <a:srcRect/>
              <a:tile tx="0" ty="0" sx="100000" sy="100000" flip="none" algn="tl"/>
            </a:blipFill>
            <a:ln w="12700" cap="flat">
              <a:solidFill>
                <a:srgbClr val="000000"/>
              </a:solidFill>
              <a:prstDash val="solid"/>
              <a:round/>
            </a:ln>
            <a:effectLst>
              <a:outerShdw blurRad="38100" dist="25400" dir="5400000" rotWithShape="0">
                <a:srgbClr val="000000">
                  <a:alpha val="50000"/>
                </a:srgbClr>
              </a:outerShdw>
            </a:effectLst>
          </p:spPr>
          <p:txBody>
            <a:bodyPr wrap="square" lIns="45719" tIns="45719" rIns="45719" bIns="45719" numCol="1" anchor="ctr">
              <a:noAutofit/>
            </a:bodyPr>
            <a:lstStyle/>
            <a:p>
              <a:pPr algn="ctr"/>
              <a:endParaRPr/>
            </a:p>
          </p:txBody>
        </p:sp>
        <p:sp>
          <p:nvSpPr>
            <p:cNvPr id="242" name="Kl. 9…"/>
            <p:cNvSpPr txBox="1"/>
            <p:nvPr/>
          </p:nvSpPr>
          <p:spPr>
            <a:xfrm>
              <a:off x="52070" y="178276"/>
              <a:ext cx="2056678" cy="54437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p>
              <a:pPr algn="ctr">
                <a:defRPr>
                  <a:latin typeface="Franklin Gothic Book"/>
                  <a:ea typeface="Franklin Gothic Book"/>
                  <a:cs typeface="Franklin Gothic Book"/>
                  <a:sym typeface="Franklin Gothic Book"/>
                </a:defRPr>
              </a:pPr>
              <a:r>
                <a:t>Kl. 9</a:t>
              </a:r>
            </a:p>
            <a:p>
              <a:pPr algn="ctr">
                <a:defRPr sz="1200">
                  <a:latin typeface="Franklin Gothic Book"/>
                  <a:ea typeface="Franklin Gothic Book"/>
                  <a:cs typeface="Franklin Gothic Book"/>
                  <a:sym typeface="Franklin Gothic Book"/>
                </a:defRPr>
              </a:pPr>
              <a:r>
                <a:t>3wöchiges Praktikum</a:t>
              </a:r>
            </a:p>
          </p:txBody>
        </p:sp>
      </p:grpSp>
      <p:grpSp>
        <p:nvGrpSpPr>
          <p:cNvPr id="250" name="Gruppieren 22"/>
          <p:cNvGrpSpPr/>
          <p:nvPr/>
        </p:nvGrpSpPr>
        <p:grpSpPr>
          <a:xfrm>
            <a:off x="3565330" y="1742732"/>
            <a:ext cx="2163271" cy="1067238"/>
            <a:chOff x="0" y="0"/>
            <a:chExt cx="2163270" cy="1067236"/>
          </a:xfrm>
        </p:grpSpPr>
        <p:grpSp>
          <p:nvGrpSpPr>
            <p:cNvPr id="246" name="Rechteck 23"/>
            <p:cNvGrpSpPr/>
            <p:nvPr/>
          </p:nvGrpSpPr>
          <p:grpSpPr>
            <a:xfrm>
              <a:off x="0" y="1"/>
              <a:ext cx="1080409" cy="1067236"/>
              <a:chOff x="0" y="0"/>
              <a:chExt cx="1080407" cy="1067235"/>
            </a:xfrm>
          </p:grpSpPr>
          <p:sp>
            <p:nvSpPr>
              <p:cNvPr id="244" name="Rechteck"/>
              <p:cNvSpPr/>
              <p:nvPr/>
            </p:nvSpPr>
            <p:spPr>
              <a:xfrm>
                <a:off x="0" y="-1"/>
                <a:ext cx="1080408" cy="1067237"/>
              </a:xfrm>
              <a:prstGeom prst="rect">
                <a:avLst/>
              </a:prstGeom>
              <a:blipFill rotWithShape="1">
                <a:blip r:embed="rId3"/>
                <a:srcRect/>
                <a:tile tx="0" ty="0" sx="100000" sy="100000" flip="none" algn="tl"/>
              </a:blipFill>
              <a:ln w="12700" cap="flat">
                <a:solidFill>
                  <a:srgbClr val="000000"/>
                </a:solidFill>
                <a:prstDash val="solid"/>
                <a:round/>
              </a:ln>
              <a:effectLst>
                <a:outerShdw blurRad="38100" dist="25400" dir="5400000" rotWithShape="0">
                  <a:srgbClr val="000000">
                    <a:alpha val="50000"/>
                  </a:srgbClr>
                </a:outerShdw>
              </a:effectLst>
            </p:spPr>
            <p:txBody>
              <a:bodyPr wrap="square" lIns="45719" tIns="45719" rIns="45719" bIns="45719" numCol="1" anchor="ctr">
                <a:noAutofit/>
              </a:bodyPr>
              <a:lstStyle/>
              <a:p>
                <a:pPr algn="ctr"/>
                <a:endParaRPr/>
              </a:p>
            </p:txBody>
          </p:sp>
          <p:sp>
            <p:nvSpPr>
              <p:cNvPr id="245" name="Kl. 10 Typ A"/>
              <p:cNvSpPr txBox="1"/>
              <p:nvPr/>
            </p:nvSpPr>
            <p:spPr>
              <a:xfrm>
                <a:off x="52070" y="211697"/>
                <a:ext cx="976269" cy="6438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a:latin typeface="Franklin Gothic Book"/>
                    <a:ea typeface="Franklin Gothic Book"/>
                    <a:cs typeface="Franklin Gothic Book"/>
                    <a:sym typeface="Franklin Gothic Book"/>
                  </a:defRPr>
                </a:lvl1pPr>
              </a:lstStyle>
              <a:p>
                <a:r>
                  <a:t>Kl. 10 Typ A</a:t>
                </a:r>
              </a:p>
            </p:txBody>
          </p:sp>
        </p:grpSp>
        <p:grpSp>
          <p:nvGrpSpPr>
            <p:cNvPr id="249" name="Rechteck 24"/>
            <p:cNvGrpSpPr/>
            <p:nvPr/>
          </p:nvGrpSpPr>
          <p:grpSpPr>
            <a:xfrm>
              <a:off x="1080409" y="-1"/>
              <a:ext cx="1082862" cy="1067237"/>
              <a:chOff x="0" y="0"/>
              <a:chExt cx="1082861" cy="1067235"/>
            </a:xfrm>
          </p:grpSpPr>
          <p:sp>
            <p:nvSpPr>
              <p:cNvPr id="247" name="Rechteck"/>
              <p:cNvSpPr/>
              <p:nvPr/>
            </p:nvSpPr>
            <p:spPr>
              <a:xfrm>
                <a:off x="-1" y="-1"/>
                <a:ext cx="1082863" cy="1067237"/>
              </a:xfrm>
              <a:prstGeom prst="rect">
                <a:avLst/>
              </a:prstGeom>
              <a:blipFill rotWithShape="1">
                <a:blip r:embed="rId3"/>
                <a:srcRect/>
                <a:tile tx="0" ty="0" sx="100000" sy="100000" flip="none" algn="tl"/>
              </a:blipFill>
              <a:ln w="12700" cap="flat">
                <a:solidFill>
                  <a:srgbClr val="000000"/>
                </a:solidFill>
                <a:prstDash val="solid"/>
                <a:round/>
              </a:ln>
              <a:effectLst>
                <a:outerShdw blurRad="38100" dist="25400" dir="5400000" rotWithShape="0">
                  <a:srgbClr val="000000">
                    <a:alpha val="50000"/>
                  </a:srgbClr>
                </a:outerShdw>
              </a:effectLst>
            </p:spPr>
            <p:txBody>
              <a:bodyPr wrap="square" lIns="45719" tIns="45719" rIns="45719" bIns="45719" numCol="1" anchor="ctr">
                <a:noAutofit/>
              </a:bodyPr>
              <a:lstStyle/>
              <a:p>
                <a:pPr algn="ctr"/>
                <a:endParaRPr/>
              </a:p>
            </p:txBody>
          </p:sp>
          <p:sp>
            <p:nvSpPr>
              <p:cNvPr id="248" name="Kl. 10…"/>
              <p:cNvSpPr txBox="1"/>
              <p:nvPr/>
            </p:nvSpPr>
            <p:spPr>
              <a:xfrm>
                <a:off x="52069" y="211697"/>
                <a:ext cx="978723" cy="6438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p>
                <a:pPr algn="ctr">
                  <a:defRPr>
                    <a:latin typeface="Franklin Gothic Book"/>
                    <a:ea typeface="Franklin Gothic Book"/>
                    <a:cs typeface="Franklin Gothic Book"/>
                    <a:sym typeface="Franklin Gothic Book"/>
                  </a:defRPr>
                </a:pPr>
                <a:r>
                  <a:t>Kl. 10</a:t>
                </a:r>
              </a:p>
              <a:p>
                <a:pPr algn="ctr">
                  <a:defRPr>
                    <a:latin typeface="Franklin Gothic Book"/>
                    <a:ea typeface="Franklin Gothic Book"/>
                    <a:cs typeface="Franklin Gothic Book"/>
                    <a:sym typeface="Franklin Gothic Book"/>
                  </a:defRPr>
                </a:pPr>
                <a:r>
                  <a:t> Typ B</a:t>
                </a:r>
              </a:p>
            </p:txBody>
          </p:sp>
        </p:grpSp>
      </p:grpSp>
      <p:grpSp>
        <p:nvGrpSpPr>
          <p:cNvPr id="253" name="Rechteck 28"/>
          <p:cNvGrpSpPr/>
          <p:nvPr/>
        </p:nvGrpSpPr>
        <p:grpSpPr>
          <a:xfrm>
            <a:off x="155508" y="929728"/>
            <a:ext cx="2472277" cy="432049"/>
            <a:chOff x="0" y="0"/>
            <a:chExt cx="2472275" cy="432047"/>
          </a:xfrm>
        </p:grpSpPr>
        <p:sp>
          <p:nvSpPr>
            <p:cNvPr id="251" name="Rechteck"/>
            <p:cNvSpPr/>
            <p:nvPr/>
          </p:nvSpPr>
          <p:spPr>
            <a:xfrm>
              <a:off x="-1" y="0"/>
              <a:ext cx="2472277" cy="432048"/>
            </a:xfrm>
            <a:prstGeom prst="rect">
              <a:avLst/>
            </a:prstGeom>
            <a:solidFill>
              <a:srgbClr val="FFFF99"/>
            </a:solidFill>
            <a:ln w="12700" cap="flat">
              <a:solidFill>
                <a:schemeClr val="accent1"/>
              </a:solidFill>
              <a:prstDash val="solid"/>
              <a:round/>
            </a:ln>
            <a:effectLst/>
          </p:spPr>
          <p:txBody>
            <a:bodyPr wrap="square" lIns="45719" tIns="45719" rIns="45719" bIns="45719" numCol="1" anchor="ctr">
              <a:noAutofit/>
            </a:bodyPr>
            <a:lstStyle/>
            <a:p>
              <a:pPr algn="ctr"/>
              <a:endParaRPr/>
            </a:p>
          </p:txBody>
        </p:sp>
        <p:sp>
          <p:nvSpPr>
            <p:cNvPr id="252" name="Berufsausbildung"/>
            <p:cNvSpPr txBox="1"/>
            <p:nvPr/>
          </p:nvSpPr>
          <p:spPr>
            <a:xfrm>
              <a:off x="52069" y="33804"/>
              <a:ext cx="2368137" cy="36444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a:latin typeface="Franklin Gothic Book"/>
                  <a:ea typeface="Franklin Gothic Book"/>
                  <a:cs typeface="Franklin Gothic Book"/>
                  <a:sym typeface="Franklin Gothic Book"/>
                </a:defRPr>
              </a:lvl1pPr>
            </a:lstStyle>
            <a:p>
              <a:r>
                <a:t>Berufsausbildung</a:t>
              </a:r>
            </a:p>
          </p:txBody>
        </p:sp>
      </p:grpSp>
      <p:grpSp>
        <p:nvGrpSpPr>
          <p:cNvPr id="256" name="Rechteck 30"/>
          <p:cNvGrpSpPr/>
          <p:nvPr/>
        </p:nvGrpSpPr>
        <p:grpSpPr>
          <a:xfrm>
            <a:off x="3290635" y="918445"/>
            <a:ext cx="1872209" cy="432049"/>
            <a:chOff x="0" y="0"/>
            <a:chExt cx="1872208" cy="432047"/>
          </a:xfrm>
        </p:grpSpPr>
        <p:sp>
          <p:nvSpPr>
            <p:cNvPr id="254" name="Rechteck"/>
            <p:cNvSpPr/>
            <p:nvPr/>
          </p:nvSpPr>
          <p:spPr>
            <a:xfrm>
              <a:off x="-1" y="0"/>
              <a:ext cx="1872210" cy="432048"/>
            </a:xfrm>
            <a:prstGeom prst="rect">
              <a:avLst/>
            </a:prstGeom>
            <a:solidFill>
              <a:srgbClr val="FFFF99"/>
            </a:solidFill>
            <a:ln w="12700" cap="flat">
              <a:solidFill>
                <a:schemeClr val="accent1"/>
              </a:solidFill>
              <a:prstDash val="solid"/>
              <a:round/>
            </a:ln>
            <a:effectLst/>
          </p:spPr>
          <p:txBody>
            <a:bodyPr wrap="square" lIns="45719" tIns="45719" rIns="45719" bIns="45719" numCol="1" anchor="ctr">
              <a:noAutofit/>
            </a:bodyPr>
            <a:lstStyle/>
            <a:p>
              <a:pPr algn="ctr"/>
              <a:endParaRPr/>
            </a:p>
          </p:txBody>
        </p:sp>
        <p:sp>
          <p:nvSpPr>
            <p:cNvPr id="255" name="Berufskolleg"/>
            <p:cNvSpPr txBox="1"/>
            <p:nvPr/>
          </p:nvSpPr>
          <p:spPr>
            <a:xfrm>
              <a:off x="52069" y="33804"/>
              <a:ext cx="1768070" cy="36444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a:latin typeface="Franklin Gothic Book"/>
                  <a:ea typeface="Franklin Gothic Book"/>
                  <a:cs typeface="Franklin Gothic Book"/>
                  <a:sym typeface="Franklin Gothic Book"/>
                </a:defRPr>
              </a:lvl1pPr>
            </a:lstStyle>
            <a:p>
              <a:r>
                <a:t>Berufskolleg</a:t>
              </a:r>
            </a:p>
          </p:txBody>
        </p:sp>
      </p:grpSp>
      <p:grpSp>
        <p:nvGrpSpPr>
          <p:cNvPr id="259" name="Rechteck 31"/>
          <p:cNvGrpSpPr/>
          <p:nvPr/>
        </p:nvGrpSpPr>
        <p:grpSpPr>
          <a:xfrm>
            <a:off x="5912784" y="917404"/>
            <a:ext cx="3092680" cy="432049"/>
            <a:chOff x="0" y="0"/>
            <a:chExt cx="3092679" cy="432047"/>
          </a:xfrm>
        </p:grpSpPr>
        <p:sp>
          <p:nvSpPr>
            <p:cNvPr id="257" name="Rechteck"/>
            <p:cNvSpPr/>
            <p:nvPr/>
          </p:nvSpPr>
          <p:spPr>
            <a:xfrm>
              <a:off x="-1" y="0"/>
              <a:ext cx="3092681" cy="432048"/>
            </a:xfrm>
            <a:prstGeom prst="rect">
              <a:avLst/>
            </a:prstGeom>
            <a:solidFill>
              <a:srgbClr val="FFFF99"/>
            </a:solidFill>
            <a:ln w="12700" cap="flat">
              <a:solidFill>
                <a:schemeClr val="accent1"/>
              </a:solidFill>
              <a:prstDash val="solid"/>
              <a:round/>
            </a:ln>
            <a:effectLst/>
          </p:spPr>
          <p:txBody>
            <a:bodyPr wrap="square" lIns="45719" tIns="45719" rIns="45719" bIns="45719" numCol="1" anchor="ctr">
              <a:noAutofit/>
            </a:bodyPr>
            <a:lstStyle/>
            <a:p>
              <a:pPr algn="ctr"/>
              <a:endParaRPr/>
            </a:p>
          </p:txBody>
        </p:sp>
        <p:sp>
          <p:nvSpPr>
            <p:cNvPr id="258" name="Gymnasiale Oberstufe"/>
            <p:cNvSpPr txBox="1"/>
            <p:nvPr/>
          </p:nvSpPr>
          <p:spPr>
            <a:xfrm>
              <a:off x="52069" y="33804"/>
              <a:ext cx="2988541" cy="36444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a:latin typeface="Franklin Gothic Book"/>
                  <a:ea typeface="Franklin Gothic Book"/>
                  <a:cs typeface="Franklin Gothic Book"/>
                  <a:sym typeface="Franklin Gothic Book"/>
                </a:defRPr>
              </a:lvl1pPr>
            </a:lstStyle>
            <a:p>
              <a:r>
                <a:t>Gymnasiale Oberstufe</a:t>
              </a:r>
            </a:p>
          </p:txBody>
        </p:sp>
      </p:grpSp>
      <p:sp>
        <p:nvSpPr>
          <p:cNvPr id="272" name="Gerade Verbindung 33"/>
          <p:cNvSpPr/>
          <p:nvPr/>
        </p:nvSpPr>
        <p:spPr>
          <a:xfrm>
            <a:off x="2032353" y="1368274"/>
            <a:ext cx="1526628" cy="53021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0"/>
                </a:lnTo>
              </a:path>
            </a:pathLst>
          </a:custGeom>
          <a:ln w="28575">
            <a:solidFill>
              <a:srgbClr val="3A669A"/>
            </a:solidFill>
          </a:ln>
        </p:spPr>
        <p:txBody>
          <a:bodyPr/>
          <a:lstStyle/>
          <a:p>
            <a:endParaRPr/>
          </a:p>
        </p:txBody>
      </p:sp>
      <p:sp>
        <p:nvSpPr>
          <p:cNvPr id="273" name="Gerade Verbindung 36"/>
          <p:cNvSpPr/>
          <p:nvPr/>
        </p:nvSpPr>
        <p:spPr>
          <a:xfrm>
            <a:off x="4308630" y="1356992"/>
            <a:ext cx="139621" cy="37939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0"/>
                </a:lnTo>
              </a:path>
            </a:pathLst>
          </a:custGeom>
          <a:ln w="28575">
            <a:solidFill>
              <a:srgbClr val="3A669A"/>
            </a:solidFill>
          </a:ln>
        </p:spPr>
        <p:txBody>
          <a:bodyPr/>
          <a:lstStyle/>
          <a:p>
            <a:endParaRPr/>
          </a:p>
        </p:txBody>
      </p:sp>
      <p:sp>
        <p:nvSpPr>
          <p:cNvPr id="274" name="Gerade Verbindung 39"/>
          <p:cNvSpPr/>
          <p:nvPr/>
        </p:nvSpPr>
        <p:spPr>
          <a:xfrm>
            <a:off x="2032353" y="1368274"/>
            <a:ext cx="1526628" cy="53021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0"/>
                </a:lnTo>
              </a:path>
            </a:pathLst>
          </a:custGeom>
          <a:ln w="28575">
            <a:solidFill>
              <a:srgbClr val="9D3B38"/>
            </a:solidFill>
          </a:ln>
        </p:spPr>
        <p:txBody>
          <a:bodyPr/>
          <a:lstStyle/>
          <a:p>
            <a:endParaRPr/>
          </a:p>
        </p:txBody>
      </p:sp>
      <p:sp>
        <p:nvSpPr>
          <p:cNvPr id="275" name="Gerade Verbindung 42"/>
          <p:cNvSpPr/>
          <p:nvPr/>
        </p:nvSpPr>
        <p:spPr>
          <a:xfrm>
            <a:off x="4308630" y="1356992"/>
            <a:ext cx="139621" cy="37939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0"/>
                </a:lnTo>
              </a:path>
            </a:pathLst>
          </a:custGeom>
          <a:ln w="28575">
            <a:solidFill>
              <a:srgbClr val="9D3B38"/>
            </a:solidFill>
          </a:ln>
        </p:spPr>
        <p:txBody>
          <a:bodyPr/>
          <a:lstStyle/>
          <a:p>
            <a:endParaRPr/>
          </a:p>
        </p:txBody>
      </p:sp>
      <p:sp>
        <p:nvSpPr>
          <p:cNvPr id="276" name="Gerade Verbindung 44"/>
          <p:cNvSpPr/>
          <p:nvPr/>
        </p:nvSpPr>
        <p:spPr>
          <a:xfrm>
            <a:off x="5734648" y="1355951"/>
            <a:ext cx="1176960" cy="478343"/>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0"/>
                </a:lnTo>
              </a:path>
            </a:pathLst>
          </a:custGeom>
          <a:ln w="28575">
            <a:solidFill>
              <a:srgbClr val="9D3B38"/>
            </a:solidFill>
          </a:ln>
        </p:spPr>
        <p:txBody>
          <a:bodyPr/>
          <a:lstStyle/>
          <a:p>
            <a:endParaRPr/>
          </a:p>
        </p:txBody>
      </p:sp>
      <p:sp>
        <p:nvSpPr>
          <p:cNvPr id="265" name="Textfeld 45"/>
          <p:cNvSpPr txBox="1"/>
          <p:nvPr/>
        </p:nvSpPr>
        <p:spPr>
          <a:xfrm>
            <a:off x="304800" y="1916833"/>
            <a:ext cx="3032357" cy="302363"/>
          </a:xfrm>
          <a:prstGeom prst="rect">
            <a:avLst/>
          </a:prstGeom>
          <a:solidFill>
            <a:srgbClr val="FFFFFF"/>
          </a:solidFill>
          <a:ln w="12700">
            <a:solidFill>
              <a:schemeClr val="accent1"/>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400">
                <a:latin typeface="Franklin Gothic Book"/>
                <a:ea typeface="Franklin Gothic Book"/>
                <a:cs typeface="Franklin Gothic Book"/>
                <a:sym typeface="Franklin Gothic Book"/>
              </a:defRPr>
            </a:lvl1pPr>
          </a:lstStyle>
          <a:p>
            <a:r>
              <a:t>Hauptschulabschluss Kl. 10</a:t>
            </a:r>
          </a:p>
        </p:txBody>
      </p:sp>
      <p:sp>
        <p:nvSpPr>
          <p:cNvPr id="266" name="Textfeld 46"/>
          <p:cNvSpPr txBox="1"/>
          <p:nvPr/>
        </p:nvSpPr>
        <p:spPr>
          <a:xfrm>
            <a:off x="5940152" y="1879013"/>
            <a:ext cx="2456294" cy="505562"/>
          </a:xfrm>
          <a:prstGeom prst="rect">
            <a:avLst/>
          </a:prstGeom>
          <a:solidFill>
            <a:srgbClr val="FFFFFF"/>
          </a:solidFill>
          <a:ln w="12700">
            <a:solidFill>
              <a:schemeClr val="accent1"/>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400">
                <a:latin typeface="Franklin Gothic Book"/>
                <a:ea typeface="Franklin Gothic Book"/>
                <a:cs typeface="Franklin Gothic Book"/>
                <a:sym typeface="Franklin Gothic Book"/>
              </a:defRPr>
            </a:lvl1pPr>
          </a:lstStyle>
          <a:p>
            <a:r>
              <a:t>Mittlerer Bildungsabschluss mit und ohne Qualifikation</a:t>
            </a:r>
          </a:p>
        </p:txBody>
      </p:sp>
      <p:sp>
        <p:nvSpPr>
          <p:cNvPr id="267" name="Textfeld 54"/>
          <p:cNvSpPr txBox="1"/>
          <p:nvPr/>
        </p:nvSpPr>
        <p:spPr>
          <a:xfrm>
            <a:off x="6051320" y="4077072"/>
            <a:ext cx="2193088" cy="708762"/>
          </a:xfrm>
          <a:prstGeom prst="rect">
            <a:avLst/>
          </a:prstGeom>
          <a:solidFill>
            <a:srgbClr val="FFFFFF"/>
          </a:solidFill>
          <a:ln w="12700">
            <a:solidFill>
              <a:schemeClr val="accent1"/>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400">
                <a:latin typeface="Franklin Gothic Book"/>
                <a:ea typeface="Franklin Gothic Book"/>
                <a:cs typeface="Franklin Gothic Book"/>
                <a:sym typeface="Franklin Gothic Book"/>
              </a:defRPr>
            </a:lvl1pPr>
          </a:lstStyle>
          <a:p>
            <a:r>
              <a:t>Ab Kl. 7 Differenzierung E/M in Grundkurse und Erweiterungskurse</a:t>
            </a:r>
          </a:p>
        </p:txBody>
      </p:sp>
      <p:sp>
        <p:nvSpPr>
          <p:cNvPr id="268" name="Textfeld 55"/>
          <p:cNvSpPr txBox="1"/>
          <p:nvPr/>
        </p:nvSpPr>
        <p:spPr>
          <a:xfrm>
            <a:off x="6051320" y="5186672"/>
            <a:ext cx="2304258" cy="708763"/>
          </a:xfrm>
          <a:prstGeom prst="rect">
            <a:avLst/>
          </a:prstGeom>
          <a:solidFill>
            <a:srgbClr val="FFFFFF"/>
          </a:solidFill>
          <a:ln w="12700">
            <a:solidFill>
              <a:schemeClr val="accent1"/>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400">
                <a:latin typeface="Franklin Gothic Book"/>
                <a:ea typeface="Franklin Gothic Book"/>
                <a:cs typeface="Franklin Gothic Book"/>
                <a:sym typeface="Franklin Gothic Book"/>
              </a:defRPr>
            </a:lvl1pPr>
          </a:lstStyle>
          <a:p>
            <a:r>
              <a:t>Bei guten Leistungen möglicher Wechsel zur Realschule</a:t>
            </a:r>
          </a:p>
        </p:txBody>
      </p:sp>
      <p:sp>
        <p:nvSpPr>
          <p:cNvPr id="269" name="Gerade Verbindung 57"/>
          <p:cNvSpPr/>
          <p:nvPr/>
        </p:nvSpPr>
        <p:spPr>
          <a:xfrm>
            <a:off x="5728601" y="5462015"/>
            <a:ext cx="322721" cy="93991"/>
          </a:xfrm>
          <a:prstGeom prst="line">
            <a:avLst/>
          </a:prstGeom>
          <a:ln w="28575">
            <a:solidFill>
              <a:srgbClr val="3A669A"/>
            </a:solidFill>
          </a:ln>
        </p:spPr>
        <p:txBody>
          <a:bodyPr lIns="45719" rIns="45719"/>
          <a:lstStyle/>
          <a:p>
            <a:endParaRPr/>
          </a:p>
        </p:txBody>
      </p:sp>
      <p:sp>
        <p:nvSpPr>
          <p:cNvPr id="270" name="Textfeld 66"/>
          <p:cNvSpPr txBox="1"/>
          <p:nvPr/>
        </p:nvSpPr>
        <p:spPr>
          <a:xfrm>
            <a:off x="3570240" y="2532970"/>
            <a:ext cx="2163273" cy="264974"/>
          </a:xfrm>
          <a:prstGeom prst="rect">
            <a:avLst/>
          </a:prstGeom>
          <a:solidFill>
            <a:srgbClr val="A6A6A6">
              <a:alpha val="69000"/>
            </a:srgbClr>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gn="ctr">
              <a:defRPr sz="1200">
                <a:latin typeface="Franklin Gothic Book"/>
                <a:ea typeface="Franklin Gothic Book"/>
                <a:cs typeface="Franklin Gothic Book"/>
                <a:sym typeface="Franklin Gothic Book"/>
              </a:defRPr>
            </a:lvl1pPr>
          </a:lstStyle>
          <a:p>
            <a:r>
              <a:t>2wöchiges Praktikum</a:t>
            </a:r>
          </a:p>
        </p:txBody>
      </p:sp>
      <p:sp>
        <p:nvSpPr>
          <p:cNvPr id="271" name="Textfeld 25"/>
          <p:cNvSpPr txBox="1"/>
          <p:nvPr/>
        </p:nvSpPr>
        <p:spPr>
          <a:xfrm>
            <a:off x="304800" y="2819335"/>
            <a:ext cx="3032357" cy="302362"/>
          </a:xfrm>
          <a:prstGeom prst="rect">
            <a:avLst/>
          </a:prstGeom>
          <a:solidFill>
            <a:srgbClr val="FFFFFF"/>
          </a:solidFill>
          <a:ln w="12700">
            <a:solidFill>
              <a:schemeClr val="accent1"/>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400">
                <a:latin typeface="Franklin Gothic Book"/>
                <a:ea typeface="Franklin Gothic Book"/>
                <a:cs typeface="Franklin Gothic Book"/>
                <a:sym typeface="Franklin Gothic Book"/>
              </a:defRPr>
            </a:lvl1pPr>
          </a:lstStyle>
          <a:p>
            <a:r>
              <a:t>Hauptschulabschluss Kl. 9</a:t>
            </a:r>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 name="Rechteck 6"/>
          <p:cNvSpPr txBox="1"/>
          <p:nvPr/>
        </p:nvSpPr>
        <p:spPr>
          <a:xfrm>
            <a:off x="1722846" y="5494817"/>
            <a:ext cx="525487" cy="32316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4289" rIns="34289" anchor="ctr">
            <a:spAutoFit/>
          </a:bodyPr>
          <a:lstStyle>
            <a:lvl1pPr algn="ctr">
              <a:defRPr sz="2000" b="1">
                <a:solidFill>
                  <a:srgbClr val="C00000"/>
                </a:solidFill>
                <a:latin typeface="+mj-lt"/>
                <a:ea typeface="+mj-ea"/>
                <a:cs typeface="+mj-cs"/>
                <a:sym typeface="Calibri"/>
              </a:defRPr>
            </a:lvl1pPr>
          </a:lstStyle>
          <a:p>
            <a:pPr hangingPunct="0"/>
            <a:r>
              <a:rPr sz="1500" dirty="0">
                <a:latin typeface="Calibri"/>
                <a:cs typeface="Calibri"/>
              </a:rPr>
              <a:t>5</a:t>
            </a:r>
          </a:p>
        </p:txBody>
      </p:sp>
      <p:sp>
        <p:nvSpPr>
          <p:cNvPr id="279" name="Rechteck 7"/>
          <p:cNvSpPr txBox="1"/>
          <p:nvPr/>
        </p:nvSpPr>
        <p:spPr>
          <a:xfrm>
            <a:off x="2816719" y="5503656"/>
            <a:ext cx="525487" cy="32316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4289" rIns="34289" anchor="ctr">
            <a:spAutoFit/>
          </a:bodyPr>
          <a:lstStyle>
            <a:lvl1pPr algn="ctr">
              <a:defRPr sz="2000" b="1">
                <a:solidFill>
                  <a:srgbClr val="C00000"/>
                </a:solidFill>
                <a:latin typeface="+mj-lt"/>
                <a:ea typeface="+mj-ea"/>
                <a:cs typeface="+mj-cs"/>
                <a:sym typeface="Calibri"/>
              </a:defRPr>
            </a:lvl1pPr>
          </a:lstStyle>
          <a:p>
            <a:pPr hangingPunct="0"/>
            <a:r>
              <a:rPr sz="1500" dirty="0">
                <a:latin typeface="Calibri"/>
                <a:cs typeface="Calibri"/>
              </a:rPr>
              <a:t>6</a:t>
            </a:r>
          </a:p>
        </p:txBody>
      </p:sp>
      <p:sp>
        <p:nvSpPr>
          <p:cNvPr id="280" name="Rechteck 8"/>
          <p:cNvSpPr txBox="1"/>
          <p:nvPr/>
        </p:nvSpPr>
        <p:spPr>
          <a:xfrm>
            <a:off x="3868786" y="5501121"/>
            <a:ext cx="525487" cy="32316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4289" rIns="34289" anchor="ctr">
            <a:spAutoFit/>
          </a:bodyPr>
          <a:lstStyle>
            <a:lvl1pPr algn="ctr">
              <a:defRPr sz="2000" b="1">
                <a:solidFill>
                  <a:srgbClr val="17375E"/>
                </a:solidFill>
                <a:latin typeface="+mj-lt"/>
                <a:ea typeface="+mj-ea"/>
                <a:cs typeface="+mj-cs"/>
                <a:sym typeface="Calibri"/>
              </a:defRPr>
            </a:lvl1pPr>
          </a:lstStyle>
          <a:p>
            <a:pPr hangingPunct="0"/>
            <a:r>
              <a:rPr sz="1500" dirty="0">
                <a:latin typeface="Calibri"/>
                <a:cs typeface="Calibri"/>
              </a:rPr>
              <a:t>7</a:t>
            </a:r>
          </a:p>
        </p:txBody>
      </p:sp>
      <p:sp>
        <p:nvSpPr>
          <p:cNvPr id="281" name="Rechteck 9"/>
          <p:cNvSpPr txBox="1"/>
          <p:nvPr/>
        </p:nvSpPr>
        <p:spPr>
          <a:xfrm>
            <a:off x="4617477" y="5489201"/>
            <a:ext cx="525487" cy="32316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4289" rIns="34289" anchor="ctr">
            <a:spAutoFit/>
          </a:bodyPr>
          <a:lstStyle>
            <a:lvl1pPr algn="ctr">
              <a:defRPr sz="2000" b="1">
                <a:solidFill>
                  <a:srgbClr val="17375E"/>
                </a:solidFill>
                <a:latin typeface="+mj-lt"/>
                <a:ea typeface="+mj-ea"/>
                <a:cs typeface="+mj-cs"/>
                <a:sym typeface="Calibri"/>
              </a:defRPr>
            </a:lvl1pPr>
          </a:lstStyle>
          <a:p>
            <a:pPr hangingPunct="0"/>
            <a:r>
              <a:rPr sz="1500" dirty="0">
                <a:latin typeface="Calibri"/>
                <a:cs typeface="Calibri"/>
              </a:rPr>
              <a:t>8</a:t>
            </a:r>
          </a:p>
        </p:txBody>
      </p:sp>
      <p:sp>
        <p:nvSpPr>
          <p:cNvPr id="282" name="Rechteck 11"/>
          <p:cNvSpPr txBox="1"/>
          <p:nvPr/>
        </p:nvSpPr>
        <p:spPr>
          <a:xfrm>
            <a:off x="6383689" y="5489198"/>
            <a:ext cx="471481" cy="32316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4289" rIns="34289" anchor="ctr">
            <a:spAutoFit/>
          </a:bodyPr>
          <a:lstStyle>
            <a:lvl1pPr algn="ctr">
              <a:defRPr sz="2000" b="1">
                <a:solidFill>
                  <a:srgbClr val="17375E"/>
                </a:solidFill>
                <a:latin typeface="+mj-lt"/>
                <a:ea typeface="+mj-ea"/>
                <a:cs typeface="+mj-cs"/>
                <a:sym typeface="Calibri"/>
              </a:defRPr>
            </a:lvl1pPr>
          </a:lstStyle>
          <a:p>
            <a:pPr hangingPunct="0"/>
            <a:r>
              <a:rPr sz="1500" dirty="0">
                <a:latin typeface="Calibri"/>
                <a:cs typeface="Calibri"/>
              </a:rPr>
              <a:t>10</a:t>
            </a:r>
          </a:p>
        </p:txBody>
      </p:sp>
      <p:sp>
        <p:nvSpPr>
          <p:cNvPr id="283" name="Gerade Verbindung 20"/>
          <p:cNvSpPr/>
          <p:nvPr/>
        </p:nvSpPr>
        <p:spPr>
          <a:xfrm flipV="1">
            <a:off x="1586924" y="3457521"/>
            <a:ext cx="1" cy="2376265"/>
          </a:xfrm>
          <a:prstGeom prst="line">
            <a:avLst/>
          </a:prstGeom>
          <a:ln>
            <a:solidFill>
              <a:srgbClr val="3A669A"/>
            </a:solidFill>
            <a:prstDash val="sysDash"/>
          </a:ln>
        </p:spPr>
        <p:txBody>
          <a:bodyPr lIns="34289" rIns="34289"/>
          <a:lstStyle/>
          <a:p>
            <a:pPr hangingPunct="0"/>
            <a:endParaRPr sz="1350"/>
          </a:p>
        </p:txBody>
      </p:sp>
      <p:sp>
        <p:nvSpPr>
          <p:cNvPr id="284" name="Gerade Verbindung 21"/>
          <p:cNvSpPr/>
          <p:nvPr/>
        </p:nvSpPr>
        <p:spPr>
          <a:xfrm flipV="1">
            <a:off x="2514739" y="5490325"/>
            <a:ext cx="1" cy="216025"/>
          </a:xfrm>
          <a:prstGeom prst="line">
            <a:avLst/>
          </a:prstGeom>
          <a:ln>
            <a:solidFill>
              <a:srgbClr val="3A669A"/>
            </a:solidFill>
            <a:prstDash val="sysDash"/>
          </a:ln>
        </p:spPr>
        <p:txBody>
          <a:bodyPr lIns="34289" rIns="34289"/>
          <a:lstStyle/>
          <a:p>
            <a:pPr hangingPunct="0"/>
            <a:endParaRPr sz="1350"/>
          </a:p>
        </p:txBody>
      </p:sp>
      <p:sp>
        <p:nvSpPr>
          <p:cNvPr id="285" name="Gerade Verbindung 22"/>
          <p:cNvSpPr/>
          <p:nvPr/>
        </p:nvSpPr>
        <p:spPr>
          <a:xfrm flipV="1">
            <a:off x="3727343" y="3457521"/>
            <a:ext cx="1" cy="2322259"/>
          </a:xfrm>
          <a:prstGeom prst="line">
            <a:avLst/>
          </a:prstGeom>
          <a:ln>
            <a:solidFill>
              <a:srgbClr val="3A669A"/>
            </a:solidFill>
            <a:prstDash val="sysDash"/>
          </a:ln>
        </p:spPr>
        <p:txBody>
          <a:bodyPr lIns="34289" rIns="34289"/>
          <a:lstStyle/>
          <a:p>
            <a:pPr hangingPunct="0"/>
            <a:endParaRPr sz="1350"/>
          </a:p>
        </p:txBody>
      </p:sp>
      <p:sp>
        <p:nvSpPr>
          <p:cNvPr id="286" name="Gerade Verbindung 23"/>
          <p:cNvSpPr/>
          <p:nvPr/>
        </p:nvSpPr>
        <p:spPr>
          <a:xfrm flipV="1">
            <a:off x="5382091" y="5589240"/>
            <a:ext cx="1" cy="216025"/>
          </a:xfrm>
          <a:prstGeom prst="line">
            <a:avLst/>
          </a:prstGeom>
          <a:ln>
            <a:solidFill>
              <a:srgbClr val="3A669A"/>
            </a:solidFill>
            <a:prstDash val="sysDash"/>
          </a:ln>
        </p:spPr>
        <p:txBody>
          <a:bodyPr lIns="34289" rIns="34289"/>
          <a:lstStyle/>
          <a:p>
            <a:pPr hangingPunct="0"/>
            <a:endParaRPr sz="1350"/>
          </a:p>
        </p:txBody>
      </p:sp>
      <p:sp>
        <p:nvSpPr>
          <p:cNvPr id="287" name="Gerade Verbindung 25"/>
          <p:cNvSpPr/>
          <p:nvPr/>
        </p:nvSpPr>
        <p:spPr>
          <a:xfrm>
            <a:off x="6225464" y="5621974"/>
            <a:ext cx="0" cy="208989"/>
          </a:xfrm>
          <a:prstGeom prst="line">
            <a:avLst/>
          </a:prstGeom>
          <a:ln>
            <a:solidFill>
              <a:srgbClr val="3A669A"/>
            </a:solidFill>
            <a:prstDash val="sysDash"/>
          </a:ln>
        </p:spPr>
        <p:txBody>
          <a:bodyPr lIns="34289" rIns="34289"/>
          <a:lstStyle/>
          <a:p>
            <a:pPr hangingPunct="0"/>
            <a:endParaRPr sz="1350"/>
          </a:p>
        </p:txBody>
      </p:sp>
      <p:sp>
        <p:nvSpPr>
          <p:cNvPr id="288" name="Gerade Verbindung 26"/>
          <p:cNvSpPr/>
          <p:nvPr/>
        </p:nvSpPr>
        <p:spPr>
          <a:xfrm flipV="1">
            <a:off x="6917001" y="3537014"/>
            <a:ext cx="1" cy="2268253"/>
          </a:xfrm>
          <a:prstGeom prst="line">
            <a:avLst/>
          </a:prstGeom>
          <a:ln>
            <a:solidFill>
              <a:srgbClr val="3A669A"/>
            </a:solidFill>
            <a:prstDash val="sysDash"/>
          </a:ln>
        </p:spPr>
        <p:txBody>
          <a:bodyPr lIns="34289" rIns="34289"/>
          <a:lstStyle/>
          <a:p>
            <a:pPr hangingPunct="0"/>
            <a:endParaRPr sz="1350"/>
          </a:p>
        </p:txBody>
      </p:sp>
      <p:pic>
        <p:nvPicPr>
          <p:cNvPr id="289" name="Picture 8" descr="Picture 8"/>
          <p:cNvPicPr>
            <a:picLocks noChangeAspect="1"/>
          </p:cNvPicPr>
          <p:nvPr/>
        </p:nvPicPr>
        <p:blipFill>
          <a:blip r:embed="rId2"/>
          <a:stretch>
            <a:fillRect/>
          </a:stretch>
        </p:blipFill>
        <p:spPr>
          <a:xfrm>
            <a:off x="6706612" y="-58065"/>
            <a:ext cx="2078851" cy="1400167"/>
          </a:xfrm>
          <a:prstGeom prst="rect">
            <a:avLst/>
          </a:prstGeom>
          <a:ln w="12700">
            <a:miter lim="400000"/>
          </a:ln>
        </p:spPr>
      </p:pic>
      <p:sp>
        <p:nvSpPr>
          <p:cNvPr id="290" name="Textfeld 111"/>
          <p:cNvSpPr txBox="1"/>
          <p:nvPr/>
        </p:nvSpPr>
        <p:spPr>
          <a:xfrm>
            <a:off x="577393" y="1724097"/>
            <a:ext cx="2763896" cy="32316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4289" rIns="34289">
            <a:spAutoFit/>
          </a:bodyPr>
          <a:lstStyle>
            <a:lvl1pPr>
              <a:defRPr sz="2000" b="1">
                <a:solidFill>
                  <a:srgbClr val="17375E"/>
                </a:solidFill>
                <a:latin typeface="+mj-lt"/>
                <a:ea typeface="+mj-ea"/>
                <a:cs typeface="+mj-cs"/>
                <a:sym typeface="Calibri"/>
              </a:defRPr>
            </a:lvl1pPr>
          </a:lstStyle>
          <a:p>
            <a:pPr hangingPunct="0"/>
            <a:r>
              <a:rPr sz="1500" dirty="0">
                <a:latin typeface="Calibri"/>
                <a:cs typeface="Calibri"/>
              </a:rPr>
              <a:t>Wie </a:t>
            </a:r>
            <a:r>
              <a:rPr sz="1500" dirty="0" err="1">
                <a:latin typeface="Calibri"/>
                <a:cs typeface="Calibri"/>
              </a:rPr>
              <a:t>ist</a:t>
            </a:r>
            <a:r>
              <a:rPr sz="1500" dirty="0">
                <a:latin typeface="Calibri"/>
                <a:cs typeface="Calibri"/>
              </a:rPr>
              <a:t> die </a:t>
            </a:r>
            <a:r>
              <a:rPr sz="1500" dirty="0" err="1">
                <a:latin typeface="Calibri"/>
                <a:cs typeface="Calibri"/>
              </a:rPr>
              <a:t>Schulform</a:t>
            </a:r>
            <a:r>
              <a:rPr sz="1500" dirty="0">
                <a:latin typeface="Calibri"/>
                <a:cs typeface="Calibri"/>
              </a:rPr>
              <a:t> </a:t>
            </a:r>
            <a:r>
              <a:rPr sz="1500" dirty="0" err="1">
                <a:latin typeface="Calibri"/>
                <a:cs typeface="Calibri"/>
              </a:rPr>
              <a:t>organisiert</a:t>
            </a:r>
            <a:r>
              <a:rPr sz="1500" dirty="0">
                <a:latin typeface="Calibri"/>
                <a:cs typeface="Calibri"/>
              </a:rPr>
              <a:t>?</a:t>
            </a:r>
          </a:p>
        </p:txBody>
      </p:sp>
      <p:sp>
        <p:nvSpPr>
          <p:cNvPr id="291" name="Textfeld 43"/>
          <p:cNvSpPr txBox="1"/>
          <p:nvPr/>
        </p:nvSpPr>
        <p:spPr>
          <a:xfrm>
            <a:off x="1522673" y="341937"/>
            <a:ext cx="4683948" cy="60016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4289" rIns="34289">
            <a:spAutoFit/>
          </a:bodyPr>
          <a:lstStyle/>
          <a:p>
            <a:pPr hangingPunct="0">
              <a:defRPr sz="2800" b="1">
                <a:solidFill>
                  <a:srgbClr val="17375E"/>
                </a:solidFill>
                <a:latin typeface="+mj-lt"/>
                <a:ea typeface="+mj-ea"/>
                <a:cs typeface="+mj-cs"/>
                <a:sym typeface="Calibri"/>
              </a:defRPr>
            </a:pPr>
            <a:r>
              <a:rPr sz="2100" b="1" dirty="0" err="1">
                <a:solidFill>
                  <a:srgbClr val="17375E"/>
                </a:solidFill>
                <a:latin typeface="Calibri"/>
                <a:cs typeface="Calibri"/>
                <a:sym typeface="Calibri"/>
              </a:rPr>
              <a:t>Schulform</a:t>
            </a:r>
            <a:r>
              <a:rPr sz="2100" b="1" dirty="0">
                <a:solidFill>
                  <a:srgbClr val="17375E"/>
                </a:solidFill>
                <a:latin typeface="Calibri"/>
                <a:cs typeface="Calibri"/>
                <a:sym typeface="Calibri"/>
              </a:rPr>
              <a:t> REALSCHULE –</a:t>
            </a:r>
          </a:p>
          <a:p>
            <a:pPr hangingPunct="0">
              <a:defRPr sz="1600" b="1">
                <a:solidFill>
                  <a:srgbClr val="17375E"/>
                </a:solidFill>
                <a:latin typeface="+mj-lt"/>
                <a:ea typeface="+mj-ea"/>
                <a:cs typeface="+mj-cs"/>
                <a:sym typeface="Calibri"/>
              </a:defRPr>
            </a:pPr>
            <a:r>
              <a:rPr sz="1200" b="1" dirty="0">
                <a:solidFill>
                  <a:srgbClr val="17375E"/>
                </a:solidFill>
                <a:latin typeface="Calibri"/>
                <a:cs typeface="Calibri"/>
                <a:sym typeface="Calibri"/>
              </a:rPr>
              <a:t>Bildung </a:t>
            </a:r>
            <a:r>
              <a:rPr sz="1200" b="1" dirty="0" err="1">
                <a:solidFill>
                  <a:srgbClr val="17375E"/>
                </a:solidFill>
                <a:latin typeface="Calibri"/>
                <a:cs typeface="Calibri"/>
                <a:sym typeface="Calibri"/>
              </a:rPr>
              <a:t>im</a:t>
            </a:r>
            <a:r>
              <a:rPr sz="1200" b="1" dirty="0">
                <a:solidFill>
                  <a:srgbClr val="17375E"/>
                </a:solidFill>
                <a:latin typeface="Calibri"/>
                <a:cs typeface="Calibri"/>
                <a:sym typeface="Calibri"/>
              </a:rPr>
              <a:t> </a:t>
            </a:r>
            <a:r>
              <a:rPr sz="1200" b="1" dirty="0" err="1">
                <a:solidFill>
                  <a:srgbClr val="17375E"/>
                </a:solidFill>
                <a:latin typeface="Calibri"/>
                <a:cs typeface="Calibri"/>
                <a:sym typeface="Calibri"/>
              </a:rPr>
              <a:t>Verbund</a:t>
            </a:r>
            <a:r>
              <a:rPr sz="1200" b="1" dirty="0">
                <a:solidFill>
                  <a:srgbClr val="17375E"/>
                </a:solidFill>
                <a:latin typeface="Calibri"/>
                <a:cs typeface="Calibri"/>
                <a:sym typeface="Calibri"/>
              </a:rPr>
              <a:t> </a:t>
            </a:r>
          </a:p>
        </p:txBody>
      </p:sp>
      <p:grpSp>
        <p:nvGrpSpPr>
          <p:cNvPr id="345" name="Gruppieren 3"/>
          <p:cNvGrpSpPr/>
          <p:nvPr/>
        </p:nvGrpSpPr>
        <p:grpSpPr>
          <a:xfrm>
            <a:off x="577392" y="2012100"/>
            <a:ext cx="6278837" cy="3788723"/>
            <a:chOff x="0" y="-1"/>
            <a:chExt cx="8155770" cy="5238835"/>
          </a:xfrm>
        </p:grpSpPr>
        <p:sp>
          <p:nvSpPr>
            <p:cNvPr id="292" name="Rechteck 10"/>
            <p:cNvSpPr txBox="1"/>
            <p:nvPr/>
          </p:nvSpPr>
          <p:spPr>
            <a:xfrm>
              <a:off x="6462526" y="4823900"/>
              <a:ext cx="592026" cy="41493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89" tIns="34289" rIns="34289" bIns="34289" numCol="1" anchor="ctr">
              <a:spAutoFit/>
            </a:bodyPr>
            <a:lstStyle>
              <a:lvl1pPr algn="ctr">
                <a:defRPr sz="2000" b="1">
                  <a:solidFill>
                    <a:srgbClr val="17375E"/>
                  </a:solidFill>
                  <a:latin typeface="+mj-lt"/>
                  <a:ea typeface="+mj-ea"/>
                  <a:cs typeface="+mj-cs"/>
                  <a:sym typeface="Calibri"/>
                </a:defRPr>
              </a:lvl1pPr>
            </a:lstStyle>
            <a:p>
              <a:pPr hangingPunct="0"/>
              <a:r>
                <a:rPr sz="1500">
                  <a:latin typeface="Calibri"/>
                  <a:cs typeface="Calibri"/>
                </a:rPr>
                <a:t>9</a:t>
              </a:r>
            </a:p>
          </p:txBody>
        </p:sp>
        <p:grpSp>
          <p:nvGrpSpPr>
            <p:cNvPr id="295" name="Abgerundetes Rechteck 40"/>
            <p:cNvGrpSpPr/>
            <p:nvPr/>
          </p:nvGrpSpPr>
          <p:grpSpPr>
            <a:xfrm>
              <a:off x="4328360" y="1071194"/>
              <a:ext cx="3827410" cy="319178"/>
              <a:chOff x="0" y="-19189"/>
              <a:chExt cx="3827408" cy="319176"/>
            </a:xfrm>
          </p:grpSpPr>
          <p:sp>
            <p:nvSpPr>
              <p:cNvPr id="293" name="Abgerundetes Rechteck"/>
              <p:cNvSpPr/>
              <p:nvPr/>
            </p:nvSpPr>
            <p:spPr>
              <a:xfrm>
                <a:off x="0" y="26406"/>
                <a:ext cx="3827408" cy="227987"/>
              </a:xfrm>
              <a:prstGeom prst="roundRect">
                <a:avLst>
                  <a:gd name="adj" fmla="val 16667"/>
                </a:avLst>
              </a:prstGeom>
              <a:solidFill>
                <a:srgbClr val="BFBFBF"/>
              </a:solidFill>
              <a:ln w="12700" cap="flat">
                <a:noFill/>
                <a:miter lim="400000"/>
              </a:ln>
              <a:effectLst/>
            </p:spPr>
            <p:txBody>
              <a:bodyPr wrap="square" lIns="34289" tIns="34289" rIns="34289" bIns="34289" numCol="1" anchor="ctr">
                <a:noAutofit/>
              </a:bodyPr>
              <a:lstStyle/>
              <a:p>
                <a:pPr hangingPunct="0">
                  <a:defRPr>
                    <a:solidFill>
                      <a:srgbClr val="FFFFFF"/>
                    </a:solidFill>
                  </a:defRPr>
                </a:pPr>
                <a:endParaRPr sz="1350">
                  <a:solidFill>
                    <a:srgbClr val="FFFFFF"/>
                  </a:solidFill>
                </a:endParaRPr>
              </a:p>
            </p:txBody>
          </p:sp>
          <p:sp>
            <p:nvSpPr>
              <p:cNvPr id="294" name="Klassen- und Kursverband"/>
              <p:cNvSpPr txBox="1"/>
              <p:nvPr/>
            </p:nvSpPr>
            <p:spPr>
              <a:xfrm>
                <a:off x="56848" y="-19189"/>
                <a:ext cx="3713710" cy="31917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89" tIns="34289" rIns="34289" bIns="34289" numCol="1" anchor="ctr">
                <a:spAutoFit/>
              </a:bodyPr>
              <a:lstStyle>
                <a:lvl1pPr>
                  <a:defRPr sz="1400" b="1">
                    <a:solidFill>
                      <a:srgbClr val="17375E"/>
                    </a:solidFill>
                    <a:latin typeface="+mj-lt"/>
                    <a:ea typeface="+mj-ea"/>
                    <a:cs typeface="+mj-cs"/>
                    <a:sym typeface="Calibri"/>
                  </a:defRPr>
                </a:lvl1pPr>
              </a:lstStyle>
              <a:p>
                <a:pPr hangingPunct="0"/>
                <a:r>
                  <a:rPr sz="1050">
                    <a:latin typeface="Calibri"/>
                    <a:cs typeface="Calibri"/>
                  </a:rPr>
                  <a:t>Klassen- und Kursverband</a:t>
                </a:r>
              </a:p>
            </p:txBody>
          </p:sp>
        </p:grpSp>
        <p:grpSp>
          <p:nvGrpSpPr>
            <p:cNvPr id="344" name="Gruppieren 1"/>
            <p:cNvGrpSpPr/>
            <p:nvPr/>
          </p:nvGrpSpPr>
          <p:grpSpPr>
            <a:xfrm>
              <a:off x="0" y="-1"/>
              <a:ext cx="8087424" cy="4708971"/>
              <a:chOff x="0" y="-1"/>
              <a:chExt cx="8087422" cy="4708970"/>
            </a:xfrm>
          </p:grpSpPr>
          <p:sp>
            <p:nvSpPr>
              <p:cNvPr id="296" name="Gerade Verbindung 24"/>
              <p:cNvSpPr/>
              <p:nvPr/>
            </p:nvSpPr>
            <p:spPr>
              <a:xfrm flipV="1">
                <a:off x="6242064" y="1863752"/>
                <a:ext cx="1" cy="2843946"/>
              </a:xfrm>
              <a:prstGeom prst="line">
                <a:avLst/>
              </a:prstGeom>
              <a:noFill/>
              <a:ln w="9525" cap="flat">
                <a:solidFill>
                  <a:srgbClr val="3A669A"/>
                </a:solidFill>
                <a:prstDash val="sysDash"/>
                <a:round/>
              </a:ln>
              <a:effectLst/>
            </p:spPr>
            <p:txBody>
              <a:bodyPr wrap="square" lIns="34289" tIns="34289" rIns="34289" bIns="34289" numCol="1" anchor="t">
                <a:noAutofit/>
              </a:bodyPr>
              <a:lstStyle/>
              <a:p>
                <a:pPr hangingPunct="0"/>
                <a:endParaRPr sz="1350"/>
              </a:p>
            </p:txBody>
          </p:sp>
          <p:grpSp>
            <p:nvGrpSpPr>
              <p:cNvPr id="299" name="Gruppieren 43"/>
              <p:cNvGrpSpPr/>
              <p:nvPr/>
            </p:nvGrpSpPr>
            <p:grpSpPr>
              <a:xfrm>
                <a:off x="364259" y="4707697"/>
                <a:ext cx="7723163" cy="1272"/>
                <a:chOff x="0" y="0"/>
                <a:chExt cx="7723161" cy="1270"/>
              </a:xfrm>
            </p:grpSpPr>
            <p:sp>
              <p:nvSpPr>
                <p:cNvPr id="297" name="Gerade Verbindung 16"/>
                <p:cNvSpPr/>
                <p:nvPr/>
              </p:nvSpPr>
              <p:spPr>
                <a:xfrm>
                  <a:off x="0" y="0"/>
                  <a:ext cx="6834657" cy="0"/>
                </a:xfrm>
                <a:prstGeom prst="line">
                  <a:avLst/>
                </a:prstGeom>
                <a:noFill/>
                <a:ln w="15875" cap="flat">
                  <a:solidFill>
                    <a:srgbClr val="17375E"/>
                  </a:solidFill>
                  <a:prstDash val="solid"/>
                  <a:round/>
                </a:ln>
                <a:effectLst/>
              </p:spPr>
              <p:txBody>
                <a:bodyPr wrap="square" lIns="34289" tIns="34289" rIns="34289" bIns="34289" numCol="1" anchor="t">
                  <a:noAutofit/>
                </a:bodyPr>
                <a:lstStyle/>
                <a:p>
                  <a:pPr hangingPunct="0"/>
                  <a:endParaRPr sz="1350"/>
                </a:p>
              </p:txBody>
            </p:sp>
            <p:sp>
              <p:nvSpPr>
                <p:cNvPr id="298" name="Gerade Verbindung 29"/>
                <p:cNvSpPr/>
                <p:nvPr/>
              </p:nvSpPr>
              <p:spPr>
                <a:xfrm>
                  <a:off x="6834656" y="1270"/>
                  <a:ext cx="888506" cy="1"/>
                </a:xfrm>
                <a:prstGeom prst="line">
                  <a:avLst/>
                </a:prstGeom>
                <a:noFill/>
                <a:ln w="15875" cap="flat">
                  <a:solidFill>
                    <a:srgbClr val="17375E"/>
                  </a:solidFill>
                  <a:prstDash val="sysDash"/>
                  <a:round/>
                </a:ln>
                <a:effectLst/>
              </p:spPr>
              <p:txBody>
                <a:bodyPr wrap="square" lIns="34289" tIns="34289" rIns="34289" bIns="34289" numCol="1" anchor="t">
                  <a:noAutofit/>
                </a:bodyPr>
                <a:lstStyle/>
                <a:p>
                  <a:pPr hangingPunct="0"/>
                  <a:endParaRPr sz="1350"/>
                </a:p>
              </p:txBody>
            </p:sp>
          </p:grpSp>
          <p:grpSp>
            <p:nvGrpSpPr>
              <p:cNvPr id="306" name="Gruppieren 165"/>
              <p:cNvGrpSpPr/>
              <p:nvPr/>
            </p:nvGrpSpPr>
            <p:grpSpPr>
              <a:xfrm>
                <a:off x="41395" y="-1"/>
                <a:ext cx="4138731" cy="1082695"/>
                <a:chOff x="0" y="0"/>
                <a:chExt cx="4138729" cy="1082693"/>
              </a:xfrm>
            </p:grpSpPr>
            <p:grpSp>
              <p:nvGrpSpPr>
                <p:cNvPr id="302" name="Abgerundetes Rechteck 37"/>
                <p:cNvGrpSpPr/>
                <p:nvPr/>
              </p:nvGrpSpPr>
              <p:grpSpPr>
                <a:xfrm>
                  <a:off x="0" y="67365"/>
                  <a:ext cx="1211372" cy="987599"/>
                  <a:chOff x="0" y="0"/>
                  <a:chExt cx="1211371" cy="987596"/>
                </a:xfrm>
              </p:grpSpPr>
              <p:sp>
                <p:nvSpPr>
                  <p:cNvPr id="300" name="Abgerundetes Rechteck"/>
                  <p:cNvSpPr/>
                  <p:nvPr/>
                </p:nvSpPr>
                <p:spPr>
                  <a:xfrm>
                    <a:off x="0" y="0"/>
                    <a:ext cx="1211371" cy="615738"/>
                  </a:xfrm>
                  <a:prstGeom prst="roundRect">
                    <a:avLst>
                      <a:gd name="adj" fmla="val 16667"/>
                    </a:avLst>
                  </a:prstGeom>
                  <a:solidFill>
                    <a:srgbClr val="F2DCDB"/>
                  </a:solidFill>
                  <a:ln w="12700" cap="flat">
                    <a:noFill/>
                    <a:miter lim="400000"/>
                  </a:ln>
                  <a:effectLst/>
                </p:spPr>
                <p:txBody>
                  <a:bodyPr wrap="square" lIns="34289" tIns="34289" rIns="34289" bIns="34289" numCol="1" anchor="t">
                    <a:noAutofit/>
                  </a:bodyPr>
                  <a:lstStyle/>
                  <a:p>
                    <a:pPr hangingPunct="0">
                      <a:defRPr sz="1200">
                        <a:solidFill>
                          <a:srgbClr val="17375E"/>
                        </a:solidFill>
                        <a:latin typeface="+mj-lt"/>
                        <a:ea typeface="+mj-ea"/>
                        <a:cs typeface="+mj-cs"/>
                        <a:sym typeface="Calibri"/>
                      </a:defRPr>
                    </a:pPr>
                    <a:endParaRPr sz="900">
                      <a:solidFill>
                        <a:srgbClr val="17375E"/>
                      </a:solidFill>
                      <a:latin typeface="Calibri"/>
                      <a:cs typeface="Calibri"/>
                      <a:sym typeface="Calibri"/>
                    </a:endParaRPr>
                  </a:p>
                </p:txBody>
              </p:sp>
              <p:sp>
                <p:nvSpPr>
                  <p:cNvPr id="301" name="Erprobungs-stufe:"/>
                  <p:cNvSpPr txBox="1"/>
                  <p:nvPr/>
                </p:nvSpPr>
                <p:spPr>
                  <a:xfrm>
                    <a:off x="75777" y="30057"/>
                    <a:ext cx="1059816" cy="95753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89" tIns="34289" rIns="34289" bIns="34289" numCol="1" anchor="t">
                    <a:spAutoFit/>
                  </a:bodyPr>
                  <a:lstStyle/>
                  <a:p>
                    <a:pPr hangingPunct="0">
                      <a:defRPr sz="1500" b="1">
                        <a:solidFill>
                          <a:srgbClr val="17375E"/>
                        </a:solidFill>
                        <a:latin typeface="+mj-lt"/>
                        <a:ea typeface="+mj-ea"/>
                        <a:cs typeface="+mj-cs"/>
                        <a:sym typeface="Calibri"/>
                      </a:defRPr>
                    </a:pPr>
                    <a:r>
                      <a:rPr sz="1125" b="1">
                        <a:solidFill>
                          <a:srgbClr val="17375E"/>
                        </a:solidFill>
                        <a:latin typeface="Calibri"/>
                        <a:cs typeface="Calibri"/>
                        <a:sym typeface="Calibri"/>
                      </a:rPr>
                      <a:t>Erprobungs-stufe:</a:t>
                    </a:r>
                    <a:endParaRPr sz="1125" b="1">
                      <a:solidFill>
                        <a:srgbClr val="FFFFFF"/>
                      </a:solidFill>
                      <a:latin typeface="Calibri"/>
                      <a:cs typeface="Calibri"/>
                      <a:sym typeface="Calibri"/>
                    </a:endParaRPr>
                  </a:p>
                  <a:p>
                    <a:pPr hangingPunct="0">
                      <a:defRPr sz="1200">
                        <a:solidFill>
                          <a:srgbClr val="17375E"/>
                        </a:solidFill>
                        <a:latin typeface="+mj-lt"/>
                        <a:ea typeface="+mj-ea"/>
                        <a:cs typeface="+mj-cs"/>
                        <a:sym typeface="Calibri"/>
                      </a:defRPr>
                    </a:pPr>
                    <a:endParaRPr sz="900">
                      <a:solidFill>
                        <a:srgbClr val="FFFFFF"/>
                      </a:solidFill>
                      <a:latin typeface="Calibri"/>
                      <a:cs typeface="Calibri"/>
                      <a:sym typeface="Calibri"/>
                    </a:endParaRPr>
                  </a:p>
                  <a:p>
                    <a:pPr hangingPunct="0">
                      <a:defRPr sz="1200">
                        <a:solidFill>
                          <a:srgbClr val="17375E"/>
                        </a:solidFill>
                        <a:latin typeface="+mj-lt"/>
                        <a:ea typeface="+mj-ea"/>
                        <a:cs typeface="+mj-cs"/>
                        <a:sym typeface="Calibri"/>
                      </a:defRPr>
                    </a:pPr>
                    <a:endParaRPr sz="900">
                      <a:solidFill>
                        <a:srgbClr val="FFFFFF"/>
                      </a:solidFill>
                      <a:latin typeface="Calibri"/>
                      <a:cs typeface="Calibri"/>
                      <a:sym typeface="Calibri"/>
                    </a:endParaRPr>
                  </a:p>
                </p:txBody>
              </p:sp>
            </p:grpSp>
            <p:grpSp>
              <p:nvGrpSpPr>
                <p:cNvPr id="305" name="Abgerundetes Rechteck 77"/>
                <p:cNvGrpSpPr/>
                <p:nvPr/>
              </p:nvGrpSpPr>
              <p:grpSpPr>
                <a:xfrm>
                  <a:off x="1279716" y="0"/>
                  <a:ext cx="2859013" cy="1082693"/>
                  <a:chOff x="0" y="0"/>
                  <a:chExt cx="2859012" cy="1082692"/>
                </a:xfrm>
              </p:grpSpPr>
              <p:sp>
                <p:nvSpPr>
                  <p:cNvPr id="303" name="Abgerundetes Rechteck"/>
                  <p:cNvSpPr/>
                  <p:nvPr/>
                </p:nvSpPr>
                <p:spPr>
                  <a:xfrm>
                    <a:off x="0" y="0"/>
                    <a:ext cx="2859012" cy="1082692"/>
                  </a:xfrm>
                  <a:prstGeom prst="roundRect">
                    <a:avLst>
                      <a:gd name="adj" fmla="val 16667"/>
                    </a:avLst>
                  </a:prstGeom>
                  <a:solidFill>
                    <a:srgbClr val="F2DCDB"/>
                  </a:solidFill>
                  <a:ln w="12700" cap="flat">
                    <a:noFill/>
                    <a:miter lim="400000"/>
                  </a:ln>
                  <a:effectLst/>
                </p:spPr>
                <p:txBody>
                  <a:bodyPr wrap="square" lIns="34289" tIns="34289" rIns="34289" bIns="34289" numCol="1" anchor="ctr">
                    <a:noAutofit/>
                  </a:bodyPr>
                  <a:lstStyle/>
                  <a:p>
                    <a:pPr hangingPunct="0">
                      <a:defRPr>
                        <a:solidFill>
                          <a:srgbClr val="FFFFFF"/>
                        </a:solidFill>
                      </a:defRPr>
                    </a:pPr>
                    <a:endParaRPr sz="1350">
                      <a:solidFill>
                        <a:srgbClr val="FFFFFF"/>
                      </a:solidFill>
                    </a:endParaRPr>
                  </a:p>
                </p:txBody>
              </p:sp>
              <p:sp>
                <p:nvSpPr>
                  <p:cNvPr id="304" name="Klasse 5/6 - pädagogische Einheit…"/>
                  <p:cNvSpPr txBox="1"/>
                  <p:nvPr/>
                </p:nvSpPr>
                <p:spPr>
                  <a:xfrm>
                    <a:off x="98572" y="46616"/>
                    <a:ext cx="2661867" cy="98945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89" tIns="34289" rIns="34289" bIns="34289" numCol="1" anchor="ctr">
                    <a:spAutoFit/>
                  </a:bodyPr>
                  <a:lstStyle/>
                  <a:p>
                    <a:pPr hangingPunct="0">
                      <a:buSzPct val="100000"/>
                      <a:buFont typeface="Arial"/>
                      <a:buChar char="•"/>
                      <a:defRPr sz="1400" b="1">
                        <a:solidFill>
                          <a:srgbClr val="17375E"/>
                        </a:solidFill>
                        <a:latin typeface="+mj-lt"/>
                        <a:ea typeface="+mj-ea"/>
                        <a:cs typeface="+mj-cs"/>
                        <a:sym typeface="Calibri"/>
                      </a:defRPr>
                    </a:pPr>
                    <a:r>
                      <a:rPr sz="1050" b="1" dirty="0">
                        <a:solidFill>
                          <a:srgbClr val="17375E"/>
                        </a:solidFill>
                        <a:latin typeface="Calibri"/>
                        <a:cs typeface="Calibri"/>
                        <a:sym typeface="Calibri"/>
                      </a:rPr>
                      <a:t> </a:t>
                    </a:r>
                    <a:r>
                      <a:rPr sz="1050" b="1" dirty="0" err="1">
                        <a:solidFill>
                          <a:srgbClr val="17375E"/>
                        </a:solidFill>
                        <a:latin typeface="Calibri"/>
                        <a:cs typeface="Calibri"/>
                        <a:sym typeface="Calibri"/>
                      </a:rPr>
                      <a:t>Klasse</a:t>
                    </a:r>
                    <a:r>
                      <a:rPr sz="1050" b="1" dirty="0">
                        <a:solidFill>
                          <a:srgbClr val="17375E"/>
                        </a:solidFill>
                        <a:latin typeface="Calibri"/>
                        <a:cs typeface="Calibri"/>
                        <a:sym typeface="Calibri"/>
                      </a:rPr>
                      <a:t> 5/6 - </a:t>
                    </a:r>
                    <a:r>
                      <a:rPr sz="1050" b="1" dirty="0" err="1">
                        <a:solidFill>
                          <a:srgbClr val="17375E"/>
                        </a:solidFill>
                        <a:latin typeface="Calibri"/>
                        <a:cs typeface="Calibri"/>
                        <a:sym typeface="Calibri"/>
                      </a:rPr>
                      <a:t>pädagogische</a:t>
                    </a:r>
                    <a:r>
                      <a:rPr sz="1050" b="1" dirty="0">
                        <a:solidFill>
                          <a:srgbClr val="17375E"/>
                        </a:solidFill>
                        <a:latin typeface="Calibri"/>
                        <a:cs typeface="Calibri"/>
                        <a:sym typeface="Calibri"/>
                      </a:rPr>
                      <a:t> Einheit</a:t>
                    </a:r>
                    <a:endParaRPr sz="1050" b="1" dirty="0">
                      <a:solidFill>
                        <a:srgbClr val="FFFFFF"/>
                      </a:solidFill>
                      <a:latin typeface="Calibri"/>
                      <a:cs typeface="Calibri"/>
                      <a:sym typeface="Calibri"/>
                    </a:endParaRPr>
                  </a:p>
                  <a:p>
                    <a:pPr hangingPunct="0">
                      <a:buSzPct val="100000"/>
                      <a:buFont typeface="Arial"/>
                      <a:buChar char="•"/>
                      <a:defRPr sz="1400" b="1">
                        <a:solidFill>
                          <a:srgbClr val="17375E"/>
                        </a:solidFill>
                        <a:latin typeface="+mj-lt"/>
                        <a:ea typeface="+mj-ea"/>
                        <a:cs typeface="+mj-cs"/>
                        <a:sym typeface="Calibri"/>
                      </a:defRPr>
                    </a:pPr>
                    <a:r>
                      <a:rPr sz="1050" b="1" dirty="0">
                        <a:solidFill>
                          <a:srgbClr val="17375E"/>
                        </a:solidFill>
                        <a:latin typeface="Calibri"/>
                        <a:cs typeface="Calibri"/>
                        <a:sym typeface="Calibri"/>
                      </a:rPr>
                      <a:t> </a:t>
                    </a:r>
                    <a:r>
                      <a:rPr sz="1050" b="1" dirty="0" err="1">
                        <a:solidFill>
                          <a:srgbClr val="17375E"/>
                        </a:solidFill>
                        <a:latin typeface="Calibri"/>
                        <a:cs typeface="Calibri"/>
                        <a:sym typeface="Calibri"/>
                      </a:rPr>
                      <a:t>Heranführen</a:t>
                    </a:r>
                    <a:r>
                      <a:rPr sz="1050" b="1" dirty="0">
                        <a:solidFill>
                          <a:srgbClr val="17375E"/>
                        </a:solidFill>
                        <a:latin typeface="Calibri"/>
                        <a:cs typeface="Calibri"/>
                        <a:sym typeface="Calibri"/>
                      </a:rPr>
                      <a:t> an </a:t>
                    </a:r>
                    <a:r>
                      <a:rPr sz="1050" b="1" dirty="0" err="1">
                        <a:solidFill>
                          <a:srgbClr val="17375E"/>
                        </a:solidFill>
                        <a:latin typeface="Calibri"/>
                        <a:cs typeface="Calibri"/>
                        <a:sym typeface="Calibri"/>
                      </a:rPr>
                      <a:t>Lernmethoden</a:t>
                    </a:r>
                    <a:endParaRPr sz="1050" b="1" dirty="0">
                      <a:solidFill>
                        <a:srgbClr val="FFFFFF"/>
                      </a:solidFill>
                      <a:latin typeface="Calibri"/>
                      <a:cs typeface="Calibri"/>
                      <a:sym typeface="Calibri"/>
                    </a:endParaRPr>
                  </a:p>
                  <a:p>
                    <a:pPr hangingPunct="0">
                      <a:buSzPct val="100000"/>
                      <a:buFont typeface="Arial"/>
                      <a:buChar char="•"/>
                      <a:defRPr sz="1400" b="1">
                        <a:solidFill>
                          <a:srgbClr val="17375E"/>
                        </a:solidFill>
                        <a:latin typeface="+mj-lt"/>
                        <a:ea typeface="+mj-ea"/>
                        <a:cs typeface="+mj-cs"/>
                        <a:sym typeface="Calibri"/>
                      </a:defRPr>
                    </a:pPr>
                    <a:r>
                      <a:rPr sz="1050" b="1" dirty="0">
                        <a:solidFill>
                          <a:srgbClr val="17375E"/>
                        </a:solidFill>
                        <a:latin typeface="Calibri"/>
                        <a:cs typeface="Calibri"/>
                        <a:sym typeface="Calibri"/>
                      </a:rPr>
                      <a:t> </a:t>
                    </a:r>
                    <a:r>
                      <a:rPr sz="1050" b="1" dirty="0" err="1">
                        <a:solidFill>
                          <a:srgbClr val="17375E"/>
                        </a:solidFill>
                        <a:latin typeface="Calibri"/>
                        <a:cs typeface="Calibri"/>
                        <a:sym typeface="Calibri"/>
                      </a:rPr>
                      <a:t>Lernangebote</a:t>
                    </a:r>
                    <a:r>
                      <a:rPr sz="1050" b="1" dirty="0">
                        <a:solidFill>
                          <a:srgbClr val="17375E"/>
                        </a:solidFill>
                        <a:latin typeface="Calibri"/>
                        <a:cs typeface="Calibri"/>
                        <a:sym typeface="Calibri"/>
                      </a:rPr>
                      <a:t> </a:t>
                    </a:r>
                    <a:r>
                      <a:rPr sz="1050" b="1" dirty="0" err="1">
                        <a:solidFill>
                          <a:srgbClr val="17375E"/>
                        </a:solidFill>
                        <a:latin typeface="Calibri"/>
                        <a:cs typeface="Calibri"/>
                        <a:sym typeface="Calibri"/>
                      </a:rPr>
                      <a:t>kennen</a:t>
                    </a:r>
                    <a:r>
                      <a:rPr sz="1050" b="1" dirty="0">
                        <a:solidFill>
                          <a:srgbClr val="17375E"/>
                        </a:solidFill>
                        <a:latin typeface="Calibri"/>
                        <a:cs typeface="Calibri"/>
                        <a:sym typeface="Calibri"/>
                      </a:rPr>
                      <a:t> </a:t>
                    </a:r>
                    <a:r>
                      <a:rPr sz="1050" b="1" dirty="0" err="1">
                        <a:solidFill>
                          <a:srgbClr val="17375E"/>
                        </a:solidFill>
                        <a:latin typeface="Calibri"/>
                        <a:cs typeface="Calibri"/>
                        <a:sym typeface="Calibri"/>
                      </a:rPr>
                      <a:t>lernen</a:t>
                    </a:r>
                    <a:endParaRPr sz="1050" b="1" dirty="0">
                      <a:solidFill>
                        <a:srgbClr val="FFFFFF"/>
                      </a:solidFill>
                      <a:latin typeface="Calibri"/>
                      <a:cs typeface="Calibri"/>
                      <a:sym typeface="Calibri"/>
                    </a:endParaRPr>
                  </a:p>
                  <a:p>
                    <a:pPr hangingPunct="0">
                      <a:buSzPct val="100000"/>
                      <a:buFont typeface="Arial"/>
                      <a:buChar char="•"/>
                      <a:defRPr sz="1400" b="1">
                        <a:solidFill>
                          <a:srgbClr val="C00000"/>
                        </a:solidFill>
                        <a:latin typeface="+mj-lt"/>
                        <a:ea typeface="+mj-ea"/>
                        <a:cs typeface="+mj-cs"/>
                        <a:sym typeface="Calibri"/>
                      </a:defRPr>
                    </a:pPr>
                    <a:r>
                      <a:rPr sz="1050" b="1" dirty="0">
                        <a:solidFill>
                          <a:srgbClr val="C00000"/>
                        </a:solidFill>
                        <a:latin typeface="Calibri"/>
                        <a:cs typeface="Calibri"/>
                        <a:sym typeface="Calibri"/>
                      </a:rPr>
                      <a:t> </a:t>
                    </a:r>
                    <a:r>
                      <a:rPr sz="1050" b="1" dirty="0" err="1">
                        <a:solidFill>
                          <a:srgbClr val="C00000"/>
                        </a:solidFill>
                        <a:latin typeface="Calibri"/>
                        <a:cs typeface="Calibri"/>
                        <a:sym typeface="Calibri"/>
                      </a:rPr>
                      <a:t>Beobachten</a:t>
                    </a:r>
                    <a:r>
                      <a:rPr sz="1050" b="1" dirty="0">
                        <a:solidFill>
                          <a:srgbClr val="C00000"/>
                        </a:solidFill>
                        <a:latin typeface="Calibri"/>
                        <a:cs typeface="Calibri"/>
                        <a:sym typeface="Calibri"/>
                      </a:rPr>
                      <a:t> </a:t>
                    </a:r>
                    <a:r>
                      <a:rPr sz="1050" b="1" dirty="0">
                        <a:solidFill>
                          <a:srgbClr val="17375E"/>
                        </a:solidFill>
                        <a:latin typeface="Calibri"/>
                        <a:cs typeface="Calibri"/>
                        <a:sym typeface="Calibri"/>
                      </a:rPr>
                      <a:t>und </a:t>
                    </a:r>
                    <a:r>
                      <a:rPr sz="1050" b="1" dirty="0" err="1">
                        <a:solidFill>
                          <a:srgbClr val="C00000"/>
                        </a:solidFill>
                        <a:latin typeface="Calibri"/>
                        <a:cs typeface="Calibri"/>
                        <a:sym typeface="Calibri"/>
                      </a:rPr>
                      <a:t>Fördern</a:t>
                    </a:r>
                    <a:endParaRPr sz="1050" b="1" dirty="0">
                      <a:solidFill>
                        <a:srgbClr val="C00000"/>
                      </a:solidFill>
                      <a:latin typeface="Calibri"/>
                      <a:cs typeface="Calibri"/>
                      <a:sym typeface="Calibri"/>
                    </a:endParaRPr>
                  </a:p>
                </p:txBody>
              </p:sp>
            </p:grpSp>
          </p:grpSp>
          <p:grpSp>
            <p:nvGrpSpPr>
              <p:cNvPr id="316" name="Gruppieren 166"/>
              <p:cNvGrpSpPr/>
              <p:nvPr/>
            </p:nvGrpSpPr>
            <p:grpSpPr>
              <a:xfrm>
                <a:off x="0" y="1400588"/>
                <a:ext cx="8032491" cy="813912"/>
                <a:chOff x="0" y="-39356"/>
                <a:chExt cx="8032490" cy="813911"/>
              </a:xfrm>
            </p:grpSpPr>
            <p:grpSp>
              <p:nvGrpSpPr>
                <p:cNvPr id="309" name="Abgerundetes Rechteck 38"/>
                <p:cNvGrpSpPr/>
                <p:nvPr/>
              </p:nvGrpSpPr>
              <p:grpSpPr>
                <a:xfrm>
                  <a:off x="0" y="-39356"/>
                  <a:ext cx="1243653" cy="813911"/>
                  <a:chOff x="0" y="-39355"/>
                  <a:chExt cx="1243652" cy="813909"/>
                </a:xfrm>
              </p:grpSpPr>
              <p:sp>
                <p:nvSpPr>
                  <p:cNvPr id="307" name="Abgerundetes Rechteck"/>
                  <p:cNvSpPr/>
                  <p:nvPr/>
                </p:nvSpPr>
                <p:spPr>
                  <a:xfrm>
                    <a:off x="0" y="36907"/>
                    <a:ext cx="1243652" cy="661383"/>
                  </a:xfrm>
                  <a:prstGeom prst="roundRect">
                    <a:avLst>
                      <a:gd name="adj" fmla="val 16667"/>
                    </a:avLst>
                  </a:prstGeom>
                  <a:solidFill>
                    <a:srgbClr val="FCD5B5"/>
                  </a:solidFill>
                  <a:ln w="12700" cap="flat">
                    <a:noFill/>
                    <a:miter lim="400000"/>
                  </a:ln>
                  <a:effectLst/>
                </p:spPr>
                <p:txBody>
                  <a:bodyPr wrap="square" lIns="34289" tIns="34289" rIns="34289" bIns="34289" numCol="1" anchor="ctr">
                    <a:noAutofit/>
                  </a:bodyPr>
                  <a:lstStyle/>
                  <a:p>
                    <a:pPr hangingPunct="0">
                      <a:defRPr sz="1600" b="1">
                        <a:solidFill>
                          <a:srgbClr val="17375E"/>
                        </a:solidFill>
                        <a:latin typeface="+mj-lt"/>
                        <a:ea typeface="+mj-ea"/>
                        <a:cs typeface="+mj-cs"/>
                        <a:sym typeface="Calibri"/>
                      </a:defRPr>
                    </a:pPr>
                    <a:endParaRPr sz="1200" b="1">
                      <a:solidFill>
                        <a:srgbClr val="17375E"/>
                      </a:solidFill>
                      <a:latin typeface="Calibri"/>
                      <a:cs typeface="Calibri"/>
                      <a:sym typeface="Calibri"/>
                    </a:endParaRPr>
                  </a:p>
                </p:txBody>
              </p:sp>
              <p:sp>
                <p:nvSpPr>
                  <p:cNvPr id="308" name="Pflicht-/ Ergänzungs-stunden:"/>
                  <p:cNvSpPr txBox="1"/>
                  <p:nvPr/>
                </p:nvSpPr>
                <p:spPr>
                  <a:xfrm>
                    <a:off x="78006" y="-39355"/>
                    <a:ext cx="1087640" cy="81390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89" tIns="34289" rIns="34289" bIns="34289" numCol="1" anchor="ctr">
                    <a:spAutoFit/>
                  </a:bodyPr>
                  <a:lstStyle>
                    <a:lvl1pPr>
                      <a:defRPr sz="1500" b="1">
                        <a:solidFill>
                          <a:srgbClr val="17375E"/>
                        </a:solidFill>
                        <a:latin typeface="+mj-lt"/>
                        <a:ea typeface="+mj-ea"/>
                        <a:cs typeface="+mj-cs"/>
                        <a:sym typeface="Calibri"/>
                      </a:defRPr>
                    </a:lvl1pPr>
                  </a:lstStyle>
                  <a:p>
                    <a:pPr hangingPunct="0"/>
                    <a:r>
                      <a:rPr sz="1125" dirty="0" err="1">
                        <a:latin typeface="Calibri"/>
                        <a:cs typeface="Calibri"/>
                      </a:rPr>
                      <a:t>Pflicht</a:t>
                    </a:r>
                    <a:r>
                      <a:rPr sz="1125" dirty="0">
                        <a:latin typeface="Calibri"/>
                        <a:cs typeface="Calibri"/>
                      </a:rPr>
                      <a:t>-/ </a:t>
                    </a:r>
                    <a:r>
                      <a:rPr sz="1125" dirty="0" err="1">
                        <a:latin typeface="Calibri"/>
                        <a:cs typeface="Calibri"/>
                      </a:rPr>
                      <a:t>Ergänzungs-stunden</a:t>
                    </a:r>
                    <a:r>
                      <a:rPr sz="1125" dirty="0">
                        <a:latin typeface="Calibri"/>
                        <a:cs typeface="Calibri"/>
                      </a:rPr>
                      <a:t>:</a:t>
                    </a:r>
                  </a:p>
                </p:txBody>
              </p:sp>
            </p:grpSp>
            <p:grpSp>
              <p:nvGrpSpPr>
                <p:cNvPr id="312" name="Abgerundetes Rechteck 92"/>
                <p:cNvGrpSpPr/>
                <p:nvPr/>
              </p:nvGrpSpPr>
              <p:grpSpPr>
                <a:xfrm>
                  <a:off x="1402871" y="143892"/>
                  <a:ext cx="6629619" cy="319178"/>
                  <a:chOff x="0" y="-19189"/>
                  <a:chExt cx="6629618" cy="319176"/>
                </a:xfrm>
              </p:grpSpPr>
              <p:sp>
                <p:nvSpPr>
                  <p:cNvPr id="310" name="Abgerundetes Rechteck"/>
                  <p:cNvSpPr/>
                  <p:nvPr/>
                </p:nvSpPr>
                <p:spPr>
                  <a:xfrm>
                    <a:off x="0" y="26406"/>
                    <a:ext cx="6629618" cy="227987"/>
                  </a:xfrm>
                  <a:prstGeom prst="roundRect">
                    <a:avLst>
                      <a:gd name="adj" fmla="val 16667"/>
                    </a:avLst>
                  </a:prstGeom>
                  <a:solidFill>
                    <a:srgbClr val="FCD5B5"/>
                  </a:solidFill>
                  <a:ln w="12700" cap="flat">
                    <a:noFill/>
                    <a:miter lim="400000"/>
                  </a:ln>
                  <a:effectLst/>
                </p:spPr>
                <p:txBody>
                  <a:bodyPr wrap="square" lIns="34289" tIns="34289" rIns="34289" bIns="34289" numCol="1" anchor="ctr">
                    <a:noAutofit/>
                  </a:bodyPr>
                  <a:lstStyle/>
                  <a:p>
                    <a:pPr hangingPunct="0">
                      <a:defRPr>
                        <a:solidFill>
                          <a:srgbClr val="FFFFFF"/>
                        </a:solidFill>
                      </a:defRPr>
                    </a:pPr>
                    <a:endParaRPr sz="1350">
                      <a:solidFill>
                        <a:srgbClr val="FFFFFF"/>
                      </a:solidFill>
                    </a:endParaRPr>
                  </a:p>
                </p:txBody>
              </p:sp>
              <p:sp>
                <p:nvSpPr>
                  <p:cNvPr id="311" name="D,E,M, NatWiss (Bi,CH,IF,PH,TC) GL-Fächer (EK,GE,PK) ; KU,MU,TX; REL, SP"/>
                  <p:cNvSpPr txBox="1"/>
                  <p:nvPr/>
                </p:nvSpPr>
                <p:spPr>
                  <a:xfrm>
                    <a:off x="56848" y="-19189"/>
                    <a:ext cx="6515921" cy="31917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89" tIns="34289" rIns="34289" bIns="34289" numCol="1" anchor="ctr">
                    <a:spAutoFit/>
                  </a:bodyPr>
                  <a:lstStyle>
                    <a:lvl1pPr>
                      <a:defRPr sz="1400" b="1">
                        <a:solidFill>
                          <a:srgbClr val="17375E"/>
                        </a:solidFill>
                        <a:latin typeface="+mj-lt"/>
                        <a:ea typeface="+mj-ea"/>
                        <a:cs typeface="+mj-cs"/>
                        <a:sym typeface="Calibri"/>
                      </a:defRPr>
                    </a:lvl1pPr>
                  </a:lstStyle>
                  <a:p>
                    <a:pPr hangingPunct="0"/>
                    <a:r>
                      <a:rPr sz="1050" dirty="0">
                        <a:latin typeface="Calibri"/>
                        <a:cs typeface="Calibri"/>
                      </a:rPr>
                      <a:t>D,E,M, </a:t>
                    </a:r>
                    <a:r>
                      <a:rPr sz="1050" dirty="0" err="1">
                        <a:latin typeface="Calibri"/>
                        <a:cs typeface="Calibri"/>
                      </a:rPr>
                      <a:t>NatWiss</a:t>
                    </a:r>
                    <a:r>
                      <a:rPr sz="1050" dirty="0">
                        <a:latin typeface="Calibri"/>
                        <a:cs typeface="Calibri"/>
                      </a:rPr>
                      <a:t> (</a:t>
                    </a:r>
                    <a:r>
                      <a:rPr sz="1050" dirty="0" err="1">
                        <a:latin typeface="Calibri"/>
                        <a:cs typeface="Calibri"/>
                      </a:rPr>
                      <a:t>Bi,CH,IF,PH,TC</a:t>
                    </a:r>
                    <a:r>
                      <a:rPr sz="1050" dirty="0">
                        <a:latin typeface="Calibri"/>
                        <a:cs typeface="Calibri"/>
                      </a:rPr>
                      <a:t>) GL-</a:t>
                    </a:r>
                    <a:r>
                      <a:rPr sz="1050" dirty="0" err="1">
                        <a:latin typeface="Calibri"/>
                        <a:cs typeface="Calibri"/>
                      </a:rPr>
                      <a:t>Fächer</a:t>
                    </a:r>
                    <a:r>
                      <a:rPr sz="1050" dirty="0">
                        <a:latin typeface="Calibri"/>
                        <a:cs typeface="Calibri"/>
                      </a:rPr>
                      <a:t> (EK,GE,PK) ; KU,MU,TX; REL, SP</a:t>
                    </a:r>
                  </a:p>
                </p:txBody>
              </p:sp>
            </p:grpSp>
            <p:grpSp>
              <p:nvGrpSpPr>
                <p:cNvPr id="315" name="Abgerundetes Rechteck 93"/>
                <p:cNvGrpSpPr/>
                <p:nvPr/>
              </p:nvGrpSpPr>
              <p:grpSpPr>
                <a:xfrm>
                  <a:off x="1402871" y="399114"/>
                  <a:ext cx="6629619" cy="319178"/>
                  <a:chOff x="0" y="-19189"/>
                  <a:chExt cx="6629618" cy="319176"/>
                </a:xfrm>
              </p:grpSpPr>
              <p:sp>
                <p:nvSpPr>
                  <p:cNvPr id="313" name="Abgerundetes Rechteck"/>
                  <p:cNvSpPr/>
                  <p:nvPr/>
                </p:nvSpPr>
                <p:spPr>
                  <a:xfrm>
                    <a:off x="0" y="26406"/>
                    <a:ext cx="6629618" cy="227987"/>
                  </a:xfrm>
                  <a:prstGeom prst="roundRect">
                    <a:avLst>
                      <a:gd name="adj" fmla="val 16667"/>
                    </a:avLst>
                  </a:prstGeom>
                  <a:solidFill>
                    <a:srgbClr val="FCD5B5"/>
                  </a:solidFill>
                  <a:ln w="12700" cap="flat">
                    <a:noFill/>
                    <a:miter lim="400000"/>
                  </a:ln>
                  <a:effectLst/>
                </p:spPr>
                <p:txBody>
                  <a:bodyPr wrap="square" lIns="34289" tIns="34289" rIns="34289" bIns="34289" numCol="1" anchor="ctr">
                    <a:noAutofit/>
                  </a:bodyPr>
                  <a:lstStyle/>
                  <a:p>
                    <a:pPr hangingPunct="0">
                      <a:defRPr>
                        <a:solidFill>
                          <a:srgbClr val="FFFFFF"/>
                        </a:solidFill>
                      </a:defRPr>
                    </a:pPr>
                    <a:endParaRPr sz="1350">
                      <a:solidFill>
                        <a:srgbClr val="FFFFFF"/>
                      </a:solidFill>
                    </a:endParaRPr>
                  </a:p>
                </p:txBody>
              </p:sp>
              <p:sp>
                <p:nvSpPr>
                  <p:cNvPr id="314" name="Förderung der Fächer D,E,M, NatWiss; Fremdsprachen"/>
                  <p:cNvSpPr txBox="1"/>
                  <p:nvPr/>
                </p:nvSpPr>
                <p:spPr>
                  <a:xfrm>
                    <a:off x="56848" y="-19189"/>
                    <a:ext cx="6515921" cy="31917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89" tIns="34289" rIns="34289" bIns="34289" numCol="1" anchor="ctr">
                    <a:spAutoFit/>
                  </a:bodyPr>
                  <a:lstStyle>
                    <a:lvl1pPr>
                      <a:defRPr sz="1400" b="1">
                        <a:solidFill>
                          <a:srgbClr val="17375E"/>
                        </a:solidFill>
                        <a:latin typeface="+mj-lt"/>
                        <a:ea typeface="+mj-ea"/>
                        <a:cs typeface="+mj-cs"/>
                        <a:sym typeface="Calibri"/>
                      </a:defRPr>
                    </a:lvl1pPr>
                  </a:lstStyle>
                  <a:p>
                    <a:pPr hangingPunct="0"/>
                    <a:r>
                      <a:rPr sz="1050">
                        <a:latin typeface="Calibri"/>
                        <a:cs typeface="Calibri"/>
                      </a:rPr>
                      <a:t>Förderung der Fächer D,E,M, NatWiss; Fremdsprachen </a:t>
                    </a:r>
                  </a:p>
                </p:txBody>
              </p:sp>
            </p:grpSp>
          </p:grpSp>
          <p:grpSp>
            <p:nvGrpSpPr>
              <p:cNvPr id="323" name="Gruppieren 168"/>
              <p:cNvGrpSpPr/>
              <p:nvPr/>
            </p:nvGrpSpPr>
            <p:grpSpPr>
              <a:xfrm>
                <a:off x="90873" y="3614194"/>
                <a:ext cx="6151194" cy="335139"/>
                <a:chOff x="0" y="-28570"/>
                <a:chExt cx="6151193" cy="335138"/>
              </a:xfrm>
            </p:grpSpPr>
            <p:grpSp>
              <p:nvGrpSpPr>
                <p:cNvPr id="319" name="Abgerundetes Rechteck 98"/>
                <p:cNvGrpSpPr/>
                <p:nvPr/>
              </p:nvGrpSpPr>
              <p:grpSpPr>
                <a:xfrm>
                  <a:off x="0" y="-28570"/>
                  <a:ext cx="1161893" cy="335138"/>
                  <a:chOff x="0" y="-28569"/>
                  <a:chExt cx="1161892" cy="335136"/>
                </a:xfrm>
              </p:grpSpPr>
              <p:sp>
                <p:nvSpPr>
                  <p:cNvPr id="317" name="Abgerundetes Rechteck"/>
                  <p:cNvSpPr/>
                  <p:nvPr/>
                </p:nvSpPr>
                <p:spPr>
                  <a:xfrm>
                    <a:off x="0" y="6721"/>
                    <a:ext cx="1161892" cy="264554"/>
                  </a:xfrm>
                  <a:prstGeom prst="roundRect">
                    <a:avLst>
                      <a:gd name="adj" fmla="val 16667"/>
                    </a:avLst>
                  </a:prstGeom>
                  <a:solidFill>
                    <a:srgbClr val="D7E4BD"/>
                  </a:solidFill>
                  <a:ln w="12700" cap="flat">
                    <a:noFill/>
                    <a:miter lim="400000"/>
                  </a:ln>
                  <a:effectLst/>
                </p:spPr>
                <p:txBody>
                  <a:bodyPr wrap="square" lIns="34289" tIns="34289" rIns="34289" bIns="34289" numCol="1" anchor="ctr">
                    <a:noAutofit/>
                  </a:bodyPr>
                  <a:lstStyle/>
                  <a:p>
                    <a:pPr hangingPunct="0">
                      <a:defRPr>
                        <a:solidFill>
                          <a:srgbClr val="FFFFFF"/>
                        </a:solidFill>
                      </a:defRPr>
                    </a:pPr>
                    <a:endParaRPr sz="1350">
                      <a:solidFill>
                        <a:srgbClr val="FFFFFF"/>
                      </a:solidFill>
                    </a:endParaRPr>
                  </a:p>
                </p:txBody>
              </p:sp>
              <p:sp>
                <p:nvSpPr>
                  <p:cNvPr id="318" name="Übergänge:"/>
                  <p:cNvSpPr txBox="1"/>
                  <p:nvPr/>
                </p:nvSpPr>
                <p:spPr>
                  <a:xfrm>
                    <a:off x="58634" y="-28569"/>
                    <a:ext cx="1044625" cy="33513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89" tIns="34289" rIns="34289" bIns="34289" numCol="1" anchor="ctr">
                    <a:spAutoFit/>
                  </a:bodyPr>
                  <a:lstStyle>
                    <a:lvl1pPr>
                      <a:defRPr sz="1500" b="1">
                        <a:solidFill>
                          <a:srgbClr val="17375E"/>
                        </a:solidFill>
                        <a:latin typeface="+mj-lt"/>
                        <a:ea typeface="+mj-ea"/>
                        <a:cs typeface="+mj-cs"/>
                        <a:sym typeface="Calibri"/>
                      </a:defRPr>
                    </a:lvl1pPr>
                  </a:lstStyle>
                  <a:p>
                    <a:pPr hangingPunct="0"/>
                    <a:r>
                      <a:rPr sz="1125">
                        <a:latin typeface="Calibri"/>
                        <a:cs typeface="Calibri"/>
                      </a:rPr>
                      <a:t>Übergänge:</a:t>
                    </a:r>
                  </a:p>
                </p:txBody>
              </p:sp>
            </p:grpSp>
            <p:grpSp>
              <p:nvGrpSpPr>
                <p:cNvPr id="322" name="Abgerundetes Rechteck 95"/>
                <p:cNvGrpSpPr/>
                <p:nvPr/>
              </p:nvGrpSpPr>
              <p:grpSpPr>
                <a:xfrm>
                  <a:off x="1298584" y="-14909"/>
                  <a:ext cx="4852609" cy="319178"/>
                  <a:chOff x="0" y="-19190"/>
                  <a:chExt cx="4852607" cy="319176"/>
                </a:xfrm>
              </p:grpSpPr>
              <p:sp>
                <p:nvSpPr>
                  <p:cNvPr id="320" name="Abgerundetes Rechteck"/>
                  <p:cNvSpPr/>
                  <p:nvPr/>
                </p:nvSpPr>
                <p:spPr>
                  <a:xfrm>
                    <a:off x="0" y="8122"/>
                    <a:ext cx="4852607" cy="264555"/>
                  </a:xfrm>
                  <a:prstGeom prst="roundRect">
                    <a:avLst>
                      <a:gd name="adj" fmla="val 16667"/>
                    </a:avLst>
                  </a:prstGeom>
                  <a:solidFill>
                    <a:srgbClr val="D7E4BD"/>
                  </a:solidFill>
                  <a:ln w="12700" cap="flat">
                    <a:noFill/>
                    <a:miter lim="400000"/>
                  </a:ln>
                  <a:effectLst/>
                </p:spPr>
                <p:txBody>
                  <a:bodyPr wrap="square" lIns="34289" tIns="34289" rIns="34289" bIns="34289" numCol="1" anchor="ctr">
                    <a:noAutofit/>
                  </a:bodyPr>
                  <a:lstStyle/>
                  <a:p>
                    <a:pPr hangingPunct="0">
                      <a:defRPr>
                        <a:solidFill>
                          <a:srgbClr val="FFFFFF"/>
                        </a:solidFill>
                      </a:defRPr>
                    </a:pPr>
                    <a:endParaRPr sz="1350">
                      <a:solidFill>
                        <a:srgbClr val="FFFFFF"/>
                      </a:solidFill>
                    </a:endParaRPr>
                  </a:p>
                </p:txBody>
              </p:sp>
              <p:sp>
                <p:nvSpPr>
                  <p:cNvPr id="321" name="Wechsel von anderen Schulformen bis Ende Klasse 8 möglich"/>
                  <p:cNvSpPr txBox="1"/>
                  <p:nvPr/>
                </p:nvSpPr>
                <p:spPr>
                  <a:xfrm>
                    <a:off x="58634" y="-19190"/>
                    <a:ext cx="4735338" cy="31917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89" tIns="34289" rIns="34289" bIns="34289" numCol="1" anchor="ctr">
                    <a:spAutoFit/>
                  </a:bodyPr>
                  <a:lstStyle>
                    <a:lvl1pPr>
                      <a:defRPr sz="1400" b="1">
                        <a:solidFill>
                          <a:srgbClr val="17375E"/>
                        </a:solidFill>
                        <a:latin typeface="+mj-lt"/>
                        <a:ea typeface="+mj-ea"/>
                        <a:cs typeface="+mj-cs"/>
                        <a:sym typeface="Calibri"/>
                      </a:defRPr>
                    </a:lvl1pPr>
                  </a:lstStyle>
                  <a:p>
                    <a:pPr hangingPunct="0"/>
                    <a:r>
                      <a:rPr sz="1050">
                        <a:latin typeface="Calibri"/>
                        <a:cs typeface="Calibri"/>
                      </a:rPr>
                      <a:t>Wechsel von anderen Schulformen bis Ende Klasse 8 möglich</a:t>
                    </a:r>
                  </a:p>
                </p:txBody>
              </p:sp>
            </p:grpSp>
          </p:grpSp>
          <p:grpSp>
            <p:nvGrpSpPr>
              <p:cNvPr id="330" name="Gruppieren 42"/>
              <p:cNvGrpSpPr/>
              <p:nvPr/>
            </p:nvGrpSpPr>
            <p:grpSpPr>
              <a:xfrm>
                <a:off x="41394" y="871678"/>
                <a:ext cx="4081930" cy="538135"/>
                <a:chOff x="-1" y="0"/>
                <a:chExt cx="4081928" cy="538134"/>
              </a:xfrm>
            </p:grpSpPr>
            <p:grpSp>
              <p:nvGrpSpPr>
                <p:cNvPr id="326" name="Abgerundetes Rechteck 39"/>
                <p:cNvGrpSpPr/>
                <p:nvPr/>
              </p:nvGrpSpPr>
              <p:grpSpPr>
                <a:xfrm>
                  <a:off x="1348063" y="218957"/>
                  <a:ext cx="2733864" cy="319177"/>
                  <a:chOff x="0" y="-19189"/>
                  <a:chExt cx="2733863" cy="319175"/>
                </a:xfrm>
              </p:grpSpPr>
              <p:sp>
                <p:nvSpPr>
                  <p:cNvPr id="324" name="Abgerundetes Rechteck"/>
                  <p:cNvSpPr/>
                  <p:nvPr/>
                </p:nvSpPr>
                <p:spPr>
                  <a:xfrm>
                    <a:off x="0" y="26406"/>
                    <a:ext cx="2733863" cy="227987"/>
                  </a:xfrm>
                  <a:prstGeom prst="roundRect">
                    <a:avLst>
                      <a:gd name="adj" fmla="val 16667"/>
                    </a:avLst>
                  </a:prstGeom>
                  <a:solidFill>
                    <a:srgbClr val="BFBFBF"/>
                  </a:solidFill>
                  <a:ln w="12700" cap="flat">
                    <a:noFill/>
                    <a:miter lim="400000"/>
                  </a:ln>
                  <a:effectLst/>
                </p:spPr>
                <p:txBody>
                  <a:bodyPr wrap="square" lIns="34289" tIns="34289" rIns="34289" bIns="34289" numCol="1" anchor="ctr">
                    <a:noAutofit/>
                  </a:bodyPr>
                  <a:lstStyle/>
                  <a:p>
                    <a:pPr hangingPunct="0">
                      <a:defRPr>
                        <a:solidFill>
                          <a:srgbClr val="FFFFFF"/>
                        </a:solidFill>
                      </a:defRPr>
                    </a:pPr>
                    <a:endParaRPr sz="1350">
                      <a:solidFill>
                        <a:srgbClr val="FFFFFF"/>
                      </a:solidFill>
                    </a:endParaRPr>
                  </a:p>
                </p:txBody>
              </p:sp>
              <p:sp>
                <p:nvSpPr>
                  <p:cNvPr id="325" name="Klassenverband"/>
                  <p:cNvSpPr txBox="1"/>
                  <p:nvPr/>
                </p:nvSpPr>
                <p:spPr>
                  <a:xfrm>
                    <a:off x="56848" y="-19189"/>
                    <a:ext cx="2620166" cy="31917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89" tIns="34289" rIns="34289" bIns="34289" numCol="1" anchor="ctr">
                    <a:spAutoFit/>
                  </a:bodyPr>
                  <a:lstStyle>
                    <a:lvl1pPr>
                      <a:defRPr sz="1400" b="1">
                        <a:solidFill>
                          <a:srgbClr val="17375E"/>
                        </a:solidFill>
                        <a:latin typeface="+mj-lt"/>
                        <a:ea typeface="+mj-ea"/>
                        <a:cs typeface="+mj-cs"/>
                        <a:sym typeface="Calibri"/>
                      </a:defRPr>
                    </a:lvl1pPr>
                  </a:lstStyle>
                  <a:p>
                    <a:pPr hangingPunct="0"/>
                    <a:r>
                      <a:rPr sz="1050">
                        <a:latin typeface="Calibri"/>
                        <a:cs typeface="Calibri"/>
                      </a:rPr>
                      <a:t>Klassenverband</a:t>
                    </a:r>
                  </a:p>
                </p:txBody>
              </p:sp>
            </p:grpSp>
            <p:grpSp>
              <p:nvGrpSpPr>
                <p:cNvPr id="329" name="Abgerundetes Rechteck 41"/>
                <p:cNvGrpSpPr/>
                <p:nvPr/>
              </p:nvGrpSpPr>
              <p:grpSpPr>
                <a:xfrm>
                  <a:off x="-1" y="0"/>
                  <a:ext cx="1230241" cy="529108"/>
                  <a:chOff x="0" y="0"/>
                  <a:chExt cx="1230239" cy="529107"/>
                </a:xfrm>
              </p:grpSpPr>
              <p:sp>
                <p:nvSpPr>
                  <p:cNvPr id="327" name="Abgerundetes Rechteck"/>
                  <p:cNvSpPr/>
                  <p:nvPr/>
                </p:nvSpPr>
                <p:spPr>
                  <a:xfrm>
                    <a:off x="0" y="0"/>
                    <a:ext cx="1230239" cy="529107"/>
                  </a:xfrm>
                  <a:prstGeom prst="roundRect">
                    <a:avLst>
                      <a:gd name="adj" fmla="val 16667"/>
                    </a:avLst>
                  </a:prstGeom>
                  <a:solidFill>
                    <a:srgbClr val="BFBFBF"/>
                  </a:solidFill>
                  <a:ln w="12700" cap="flat">
                    <a:noFill/>
                    <a:miter lim="400000"/>
                  </a:ln>
                  <a:effectLst/>
                </p:spPr>
                <p:txBody>
                  <a:bodyPr wrap="square" lIns="34289" tIns="34289" rIns="34289" bIns="34289" numCol="1" anchor="ctr">
                    <a:noAutofit/>
                  </a:bodyPr>
                  <a:lstStyle/>
                  <a:p>
                    <a:pPr hangingPunct="0">
                      <a:defRPr>
                        <a:solidFill>
                          <a:srgbClr val="FFFFFF"/>
                        </a:solidFill>
                      </a:defRPr>
                    </a:pPr>
                    <a:endParaRPr sz="1350">
                      <a:solidFill>
                        <a:srgbClr val="FFFFFF"/>
                      </a:solidFill>
                    </a:endParaRPr>
                  </a:p>
                </p:txBody>
              </p:sp>
              <p:sp>
                <p:nvSpPr>
                  <p:cNvPr id="328" name="Organisiert:"/>
                  <p:cNvSpPr txBox="1"/>
                  <p:nvPr/>
                </p:nvSpPr>
                <p:spPr>
                  <a:xfrm>
                    <a:off x="71548" y="104964"/>
                    <a:ext cx="1087143" cy="31917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89" tIns="34289" rIns="34289" bIns="34289" numCol="1" anchor="ctr">
                    <a:spAutoFit/>
                  </a:bodyPr>
                  <a:lstStyle>
                    <a:lvl1pPr>
                      <a:defRPr sz="1400" b="1">
                        <a:solidFill>
                          <a:srgbClr val="17375E"/>
                        </a:solidFill>
                        <a:latin typeface="+mj-lt"/>
                        <a:ea typeface="+mj-ea"/>
                        <a:cs typeface="+mj-cs"/>
                        <a:sym typeface="Calibri"/>
                      </a:defRPr>
                    </a:lvl1pPr>
                  </a:lstStyle>
                  <a:p>
                    <a:pPr hangingPunct="0"/>
                    <a:r>
                      <a:rPr sz="1050">
                        <a:latin typeface="Calibri"/>
                        <a:cs typeface="Calibri"/>
                      </a:rPr>
                      <a:t>Organisiert:</a:t>
                    </a:r>
                  </a:p>
                </p:txBody>
              </p:sp>
            </p:grpSp>
          </p:grpSp>
          <p:grpSp>
            <p:nvGrpSpPr>
              <p:cNvPr id="343" name="Gruppieren 45"/>
              <p:cNvGrpSpPr/>
              <p:nvPr/>
            </p:nvGrpSpPr>
            <p:grpSpPr>
              <a:xfrm>
                <a:off x="41394" y="2096544"/>
                <a:ext cx="7977684" cy="1456556"/>
                <a:chOff x="0" y="27127"/>
                <a:chExt cx="7977683" cy="1456554"/>
              </a:xfrm>
            </p:grpSpPr>
            <p:grpSp>
              <p:nvGrpSpPr>
                <p:cNvPr id="333" name="Abgerundetes Rechteck 73"/>
                <p:cNvGrpSpPr/>
                <p:nvPr/>
              </p:nvGrpSpPr>
              <p:grpSpPr>
                <a:xfrm>
                  <a:off x="4081926" y="27127"/>
                  <a:ext cx="3895757" cy="989460"/>
                  <a:chOff x="0" y="27127"/>
                  <a:chExt cx="3895755" cy="989459"/>
                </a:xfrm>
              </p:grpSpPr>
              <p:sp>
                <p:nvSpPr>
                  <p:cNvPr id="331" name="Abgerundetes Rechteck"/>
                  <p:cNvSpPr/>
                  <p:nvPr/>
                </p:nvSpPr>
                <p:spPr>
                  <a:xfrm>
                    <a:off x="0" y="125026"/>
                    <a:ext cx="3895755" cy="793660"/>
                  </a:xfrm>
                  <a:prstGeom prst="roundRect">
                    <a:avLst>
                      <a:gd name="adj" fmla="val 16667"/>
                    </a:avLst>
                  </a:prstGeom>
                  <a:solidFill>
                    <a:srgbClr val="B9CDE5"/>
                  </a:solidFill>
                  <a:ln w="12700" cap="flat">
                    <a:noFill/>
                    <a:miter lim="400000"/>
                  </a:ln>
                  <a:effectLst/>
                </p:spPr>
                <p:txBody>
                  <a:bodyPr wrap="square" lIns="34289" tIns="34289" rIns="34289" bIns="34289" numCol="1" anchor="ctr">
                    <a:noAutofit/>
                  </a:bodyPr>
                  <a:lstStyle/>
                  <a:p>
                    <a:pPr hangingPunct="0">
                      <a:lnSpc>
                        <a:spcPct val="80000"/>
                      </a:lnSpc>
                      <a:defRPr>
                        <a:solidFill>
                          <a:srgbClr val="FFFFFF"/>
                        </a:solidFill>
                      </a:defRPr>
                    </a:pPr>
                    <a:endParaRPr sz="1350">
                      <a:solidFill>
                        <a:srgbClr val="FFFFFF"/>
                      </a:solidFill>
                    </a:endParaRPr>
                  </a:p>
                </p:txBody>
              </p:sp>
              <p:sp>
                <p:nvSpPr>
                  <p:cNvPr id="332" name="Schwerpunkte:…"/>
                  <p:cNvSpPr txBox="1"/>
                  <p:nvPr/>
                </p:nvSpPr>
                <p:spPr>
                  <a:xfrm>
                    <a:off x="84462" y="27127"/>
                    <a:ext cx="3726829" cy="98945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89" tIns="34289" rIns="34289" bIns="34289" numCol="1" anchor="ctr">
                    <a:spAutoFit/>
                  </a:bodyPr>
                  <a:lstStyle/>
                  <a:p>
                    <a:pPr hangingPunct="0">
                      <a:lnSpc>
                        <a:spcPct val="80000"/>
                      </a:lnSpc>
                      <a:defRPr sz="1400" b="1" u="sng">
                        <a:solidFill>
                          <a:srgbClr val="17375E"/>
                        </a:solidFill>
                        <a:latin typeface="+mj-lt"/>
                        <a:ea typeface="+mj-ea"/>
                        <a:cs typeface="+mj-cs"/>
                        <a:sym typeface="Calibri"/>
                      </a:defRPr>
                    </a:pPr>
                    <a:r>
                      <a:rPr sz="1050" b="1" u="sng" dirty="0" err="1">
                        <a:solidFill>
                          <a:srgbClr val="17375E"/>
                        </a:solidFill>
                        <a:latin typeface="Calibri"/>
                        <a:cs typeface="Calibri"/>
                        <a:sym typeface="Calibri"/>
                      </a:rPr>
                      <a:t>Schwerpunkte</a:t>
                    </a:r>
                    <a:r>
                      <a:rPr sz="1050" b="1" u="sng" dirty="0">
                        <a:solidFill>
                          <a:srgbClr val="17375E"/>
                        </a:solidFill>
                        <a:latin typeface="Calibri"/>
                        <a:cs typeface="Calibri"/>
                        <a:sym typeface="Calibri"/>
                      </a:rPr>
                      <a:t>:</a:t>
                    </a:r>
                    <a:endParaRPr sz="1050" b="1" u="sng" dirty="0">
                      <a:solidFill>
                        <a:srgbClr val="FFFFFF"/>
                      </a:solidFill>
                      <a:latin typeface="Calibri"/>
                      <a:cs typeface="Calibri"/>
                      <a:sym typeface="Calibri"/>
                    </a:endParaRPr>
                  </a:p>
                  <a:p>
                    <a:pPr hangingPunct="0">
                      <a:lnSpc>
                        <a:spcPct val="80000"/>
                      </a:lnSpc>
                      <a:buSzPct val="100000"/>
                      <a:buFont typeface="Arial"/>
                      <a:buChar char="•"/>
                      <a:defRPr sz="1400" b="1">
                        <a:solidFill>
                          <a:srgbClr val="17375E"/>
                        </a:solidFill>
                        <a:latin typeface="+mj-lt"/>
                        <a:ea typeface="+mj-ea"/>
                        <a:cs typeface="+mj-cs"/>
                        <a:sym typeface="Calibri"/>
                      </a:defRPr>
                    </a:pPr>
                    <a:r>
                      <a:rPr sz="1050" b="1" dirty="0">
                        <a:solidFill>
                          <a:srgbClr val="17375E"/>
                        </a:solidFill>
                        <a:latin typeface="Calibri"/>
                        <a:cs typeface="Calibri"/>
                        <a:sym typeface="Calibri"/>
                      </a:rPr>
                      <a:t> </a:t>
                    </a:r>
                    <a:r>
                      <a:rPr sz="1050" b="1" dirty="0" err="1">
                        <a:solidFill>
                          <a:srgbClr val="17375E"/>
                        </a:solidFill>
                        <a:latin typeface="Calibri"/>
                        <a:cs typeface="Calibri"/>
                        <a:sym typeface="Calibri"/>
                      </a:rPr>
                      <a:t>naturwissenschaftlich-technisch</a:t>
                    </a:r>
                    <a:endParaRPr sz="1050" b="1" dirty="0">
                      <a:solidFill>
                        <a:srgbClr val="FFFFFF"/>
                      </a:solidFill>
                      <a:latin typeface="Calibri"/>
                      <a:cs typeface="Calibri"/>
                      <a:sym typeface="Calibri"/>
                    </a:endParaRPr>
                  </a:p>
                  <a:p>
                    <a:pPr hangingPunct="0">
                      <a:lnSpc>
                        <a:spcPct val="80000"/>
                      </a:lnSpc>
                      <a:buSzPct val="100000"/>
                      <a:buFont typeface="Arial"/>
                      <a:buChar char="•"/>
                      <a:defRPr sz="1400" b="1">
                        <a:solidFill>
                          <a:srgbClr val="17375E"/>
                        </a:solidFill>
                        <a:latin typeface="+mj-lt"/>
                        <a:ea typeface="+mj-ea"/>
                        <a:cs typeface="+mj-cs"/>
                        <a:sym typeface="Calibri"/>
                      </a:defRPr>
                    </a:pPr>
                    <a:r>
                      <a:rPr sz="1050" b="1" dirty="0">
                        <a:solidFill>
                          <a:srgbClr val="17375E"/>
                        </a:solidFill>
                        <a:latin typeface="Calibri"/>
                        <a:cs typeface="Calibri"/>
                        <a:sym typeface="Calibri"/>
                      </a:rPr>
                      <a:t> </a:t>
                    </a:r>
                    <a:r>
                      <a:rPr sz="1050" b="1" dirty="0" err="1">
                        <a:solidFill>
                          <a:srgbClr val="17375E"/>
                        </a:solidFill>
                        <a:latin typeface="Calibri"/>
                        <a:cs typeface="Calibri"/>
                        <a:sym typeface="Calibri"/>
                      </a:rPr>
                      <a:t>sozialwissenschaftlich</a:t>
                    </a:r>
                    <a:r>
                      <a:rPr sz="1050" b="1" dirty="0">
                        <a:solidFill>
                          <a:srgbClr val="17375E"/>
                        </a:solidFill>
                        <a:latin typeface="Calibri"/>
                        <a:cs typeface="Calibri"/>
                        <a:sym typeface="Calibri"/>
                      </a:rPr>
                      <a:t> </a:t>
                    </a:r>
                    <a:endParaRPr sz="1050" b="1" dirty="0">
                      <a:solidFill>
                        <a:srgbClr val="FFFFFF"/>
                      </a:solidFill>
                      <a:latin typeface="Calibri"/>
                      <a:cs typeface="Calibri"/>
                      <a:sym typeface="Calibri"/>
                    </a:endParaRPr>
                  </a:p>
                  <a:p>
                    <a:pPr hangingPunct="0">
                      <a:lnSpc>
                        <a:spcPct val="80000"/>
                      </a:lnSpc>
                      <a:buSzPct val="100000"/>
                      <a:buFont typeface="Arial"/>
                      <a:buChar char="•"/>
                      <a:defRPr sz="1400" b="1">
                        <a:solidFill>
                          <a:srgbClr val="17375E"/>
                        </a:solidFill>
                        <a:latin typeface="+mj-lt"/>
                        <a:ea typeface="+mj-ea"/>
                        <a:cs typeface="+mj-cs"/>
                        <a:sym typeface="Calibri"/>
                      </a:defRPr>
                    </a:pPr>
                    <a:r>
                      <a:rPr sz="1050" b="1" dirty="0">
                        <a:solidFill>
                          <a:srgbClr val="17375E"/>
                        </a:solidFill>
                        <a:latin typeface="Calibri"/>
                        <a:cs typeface="Calibri"/>
                        <a:sym typeface="Calibri"/>
                      </a:rPr>
                      <a:t> </a:t>
                    </a:r>
                    <a:r>
                      <a:rPr sz="1050" b="1" dirty="0" err="1">
                        <a:solidFill>
                          <a:srgbClr val="17375E"/>
                        </a:solidFill>
                        <a:latin typeface="Calibri"/>
                        <a:cs typeface="Calibri"/>
                        <a:sym typeface="Calibri"/>
                      </a:rPr>
                      <a:t>musisch-künstlerisch</a:t>
                    </a:r>
                    <a:endParaRPr sz="1050" b="1" dirty="0">
                      <a:solidFill>
                        <a:srgbClr val="FFFFFF"/>
                      </a:solidFill>
                      <a:latin typeface="Calibri"/>
                      <a:cs typeface="Calibri"/>
                      <a:sym typeface="Calibri"/>
                    </a:endParaRPr>
                  </a:p>
                  <a:p>
                    <a:pPr hangingPunct="0">
                      <a:lnSpc>
                        <a:spcPct val="80000"/>
                      </a:lnSpc>
                      <a:buSzPct val="100000"/>
                      <a:buFont typeface="Arial"/>
                      <a:buChar char="•"/>
                      <a:defRPr sz="1400" b="1">
                        <a:solidFill>
                          <a:srgbClr val="17375E"/>
                        </a:solidFill>
                        <a:latin typeface="+mj-lt"/>
                        <a:ea typeface="+mj-ea"/>
                        <a:cs typeface="+mj-cs"/>
                        <a:sym typeface="Calibri"/>
                      </a:defRPr>
                    </a:pPr>
                    <a:r>
                      <a:rPr sz="1050" b="1" dirty="0">
                        <a:solidFill>
                          <a:srgbClr val="17375E"/>
                        </a:solidFill>
                        <a:latin typeface="Calibri"/>
                        <a:cs typeface="Calibri"/>
                        <a:sym typeface="Calibri"/>
                      </a:rPr>
                      <a:t> </a:t>
                    </a:r>
                    <a:r>
                      <a:rPr sz="1050" b="1" dirty="0" err="1">
                        <a:solidFill>
                          <a:srgbClr val="17375E"/>
                        </a:solidFill>
                        <a:latin typeface="Calibri"/>
                        <a:cs typeface="Calibri"/>
                        <a:sym typeface="Calibri"/>
                      </a:rPr>
                      <a:t>fremdsprachlich</a:t>
                    </a:r>
                    <a:endParaRPr sz="1050" b="1" dirty="0">
                      <a:solidFill>
                        <a:srgbClr val="17375E"/>
                      </a:solidFill>
                      <a:latin typeface="Calibri"/>
                      <a:cs typeface="Calibri"/>
                      <a:sym typeface="Calibri"/>
                    </a:endParaRPr>
                  </a:p>
                </p:txBody>
              </p:sp>
            </p:grpSp>
            <p:grpSp>
              <p:nvGrpSpPr>
                <p:cNvPr id="336" name="Abgerundetes Rechteck 89"/>
                <p:cNvGrpSpPr/>
                <p:nvPr/>
              </p:nvGrpSpPr>
              <p:grpSpPr>
                <a:xfrm>
                  <a:off x="4081926" y="929511"/>
                  <a:ext cx="3895757" cy="274494"/>
                  <a:chOff x="0" y="3154"/>
                  <a:chExt cx="3895755" cy="274492"/>
                </a:xfrm>
              </p:grpSpPr>
              <p:sp>
                <p:nvSpPr>
                  <p:cNvPr id="334" name="Abgerundetes Rechteck"/>
                  <p:cNvSpPr/>
                  <p:nvPr/>
                </p:nvSpPr>
                <p:spPr>
                  <a:xfrm>
                    <a:off x="0" y="21951"/>
                    <a:ext cx="3895755" cy="236898"/>
                  </a:xfrm>
                  <a:prstGeom prst="roundRect">
                    <a:avLst>
                      <a:gd name="adj" fmla="val 16667"/>
                    </a:avLst>
                  </a:prstGeom>
                  <a:solidFill>
                    <a:srgbClr val="B9CDE5"/>
                  </a:solidFill>
                  <a:ln w="12700" cap="flat">
                    <a:noFill/>
                    <a:miter lim="400000"/>
                  </a:ln>
                  <a:effectLst/>
                </p:spPr>
                <p:txBody>
                  <a:bodyPr wrap="square" lIns="34289" tIns="34289" rIns="34289" bIns="34289" numCol="1" anchor="ctr">
                    <a:noAutofit/>
                  </a:bodyPr>
                  <a:lstStyle/>
                  <a:p>
                    <a:pPr hangingPunct="0">
                      <a:lnSpc>
                        <a:spcPct val="80000"/>
                      </a:lnSpc>
                      <a:defRPr>
                        <a:solidFill>
                          <a:srgbClr val="FFFFFF"/>
                        </a:solidFill>
                      </a:defRPr>
                    </a:pPr>
                    <a:endParaRPr sz="1350">
                      <a:solidFill>
                        <a:srgbClr val="FFFFFF"/>
                      </a:solidFill>
                    </a:endParaRPr>
                  </a:p>
                </p:txBody>
              </p:sp>
              <p:sp>
                <p:nvSpPr>
                  <p:cNvPr id="335" name="Individuelle Akzente/schriftliche Arbeiten"/>
                  <p:cNvSpPr txBox="1"/>
                  <p:nvPr/>
                </p:nvSpPr>
                <p:spPr>
                  <a:xfrm>
                    <a:off x="57283" y="3154"/>
                    <a:ext cx="3781187" cy="27449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89" tIns="34289" rIns="34289" bIns="34289" numCol="1" anchor="ctr">
                    <a:spAutoFit/>
                  </a:bodyPr>
                  <a:lstStyle>
                    <a:lvl1pPr>
                      <a:lnSpc>
                        <a:spcPct val="80000"/>
                      </a:lnSpc>
                      <a:defRPr sz="1400" b="1">
                        <a:solidFill>
                          <a:srgbClr val="17375E"/>
                        </a:solidFill>
                        <a:latin typeface="+mj-lt"/>
                        <a:ea typeface="+mj-ea"/>
                        <a:cs typeface="+mj-cs"/>
                        <a:sym typeface="Calibri"/>
                      </a:defRPr>
                    </a:lvl1pPr>
                  </a:lstStyle>
                  <a:p>
                    <a:pPr hangingPunct="0"/>
                    <a:r>
                      <a:rPr sz="1050">
                        <a:latin typeface="Calibri"/>
                        <a:cs typeface="Calibri"/>
                      </a:rPr>
                      <a:t>Individuelle Akzente/schriftliche Arbeiten</a:t>
                    </a:r>
                  </a:p>
                </p:txBody>
              </p:sp>
            </p:grpSp>
            <p:grpSp>
              <p:nvGrpSpPr>
                <p:cNvPr id="339" name="Abgerundetes Rechteck 81"/>
                <p:cNvGrpSpPr/>
                <p:nvPr/>
              </p:nvGrpSpPr>
              <p:grpSpPr>
                <a:xfrm>
                  <a:off x="0" y="133574"/>
                  <a:ext cx="1230240" cy="1184566"/>
                  <a:chOff x="0" y="0"/>
                  <a:chExt cx="1230239" cy="1184563"/>
                </a:xfrm>
              </p:grpSpPr>
              <p:sp>
                <p:nvSpPr>
                  <p:cNvPr id="337" name="Abgerundetes Rechteck"/>
                  <p:cNvSpPr/>
                  <p:nvPr/>
                </p:nvSpPr>
                <p:spPr>
                  <a:xfrm>
                    <a:off x="0" y="0"/>
                    <a:ext cx="1230239" cy="727521"/>
                  </a:xfrm>
                  <a:prstGeom prst="roundRect">
                    <a:avLst>
                      <a:gd name="adj" fmla="val 16667"/>
                    </a:avLst>
                  </a:prstGeom>
                  <a:solidFill>
                    <a:srgbClr val="B9CDE5"/>
                  </a:solidFill>
                  <a:ln w="12700" cap="flat">
                    <a:noFill/>
                    <a:miter lim="400000"/>
                  </a:ln>
                  <a:effectLst/>
                </p:spPr>
                <p:txBody>
                  <a:bodyPr wrap="square" lIns="34289" tIns="34289" rIns="34289" bIns="34289" numCol="1" anchor="t">
                    <a:noAutofit/>
                  </a:bodyPr>
                  <a:lstStyle/>
                  <a:p>
                    <a:pPr hangingPunct="0">
                      <a:defRPr sz="1200">
                        <a:solidFill>
                          <a:srgbClr val="17375E"/>
                        </a:solidFill>
                        <a:latin typeface="+mj-lt"/>
                        <a:ea typeface="+mj-ea"/>
                        <a:cs typeface="+mj-cs"/>
                        <a:sym typeface="Calibri"/>
                      </a:defRPr>
                    </a:pPr>
                    <a:endParaRPr sz="900">
                      <a:solidFill>
                        <a:srgbClr val="17375E"/>
                      </a:solidFill>
                      <a:latin typeface="Calibri"/>
                      <a:cs typeface="Calibri"/>
                      <a:sym typeface="Calibri"/>
                    </a:endParaRPr>
                  </a:p>
                </p:txBody>
              </p:sp>
              <p:sp>
                <p:nvSpPr>
                  <p:cNvPr id="338" name="Wahlpflicht-…"/>
                  <p:cNvSpPr txBox="1"/>
                  <p:nvPr/>
                </p:nvSpPr>
                <p:spPr>
                  <a:xfrm>
                    <a:off x="81234" y="35514"/>
                    <a:ext cx="1067770" cy="114904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89" tIns="34289" rIns="34289" bIns="34289" numCol="1" anchor="t">
                    <a:spAutoFit/>
                  </a:bodyPr>
                  <a:lstStyle/>
                  <a:p>
                    <a:pPr hangingPunct="0">
                      <a:defRPr sz="1500" b="1">
                        <a:solidFill>
                          <a:srgbClr val="17375E"/>
                        </a:solidFill>
                        <a:latin typeface="+mj-lt"/>
                        <a:ea typeface="+mj-ea"/>
                        <a:cs typeface="+mj-cs"/>
                        <a:sym typeface="Calibri"/>
                      </a:defRPr>
                    </a:pPr>
                    <a:r>
                      <a:rPr sz="1125" b="1" dirty="0" err="1">
                        <a:solidFill>
                          <a:srgbClr val="17375E"/>
                        </a:solidFill>
                        <a:latin typeface="Calibri"/>
                        <a:cs typeface="Calibri"/>
                        <a:sym typeface="Calibri"/>
                      </a:rPr>
                      <a:t>Wahlpflicht</a:t>
                    </a:r>
                    <a:r>
                      <a:rPr sz="1125" b="1" dirty="0">
                        <a:solidFill>
                          <a:srgbClr val="17375E"/>
                        </a:solidFill>
                        <a:latin typeface="Calibri"/>
                        <a:cs typeface="Calibri"/>
                        <a:sym typeface="Calibri"/>
                      </a:rPr>
                      <a:t>-</a:t>
                    </a:r>
                    <a:endParaRPr sz="1125" b="1" dirty="0">
                      <a:solidFill>
                        <a:srgbClr val="FFFFFF"/>
                      </a:solidFill>
                      <a:latin typeface="Calibri"/>
                      <a:cs typeface="Calibri"/>
                      <a:sym typeface="Calibri"/>
                    </a:endParaRPr>
                  </a:p>
                  <a:p>
                    <a:pPr hangingPunct="0">
                      <a:defRPr sz="1500" b="1">
                        <a:solidFill>
                          <a:srgbClr val="17375E"/>
                        </a:solidFill>
                        <a:latin typeface="+mj-lt"/>
                        <a:ea typeface="+mj-ea"/>
                        <a:cs typeface="+mj-cs"/>
                        <a:sym typeface="Calibri"/>
                      </a:defRPr>
                    </a:pPr>
                    <a:r>
                      <a:rPr sz="1125" b="1" dirty="0" err="1">
                        <a:solidFill>
                          <a:srgbClr val="17375E"/>
                        </a:solidFill>
                        <a:latin typeface="Calibri"/>
                        <a:cs typeface="Calibri"/>
                        <a:sym typeface="Calibri"/>
                      </a:rPr>
                      <a:t>unterricht</a:t>
                    </a:r>
                    <a:r>
                      <a:rPr sz="1125" b="1" dirty="0">
                        <a:solidFill>
                          <a:srgbClr val="17375E"/>
                        </a:solidFill>
                        <a:latin typeface="Calibri"/>
                        <a:cs typeface="Calibri"/>
                        <a:sym typeface="Calibri"/>
                      </a:rPr>
                      <a:t>:</a:t>
                    </a:r>
                    <a:endParaRPr sz="1125" b="1" dirty="0">
                      <a:solidFill>
                        <a:srgbClr val="FFFFFF"/>
                      </a:solidFill>
                      <a:latin typeface="Calibri"/>
                      <a:cs typeface="Calibri"/>
                      <a:sym typeface="Calibri"/>
                    </a:endParaRPr>
                  </a:p>
                  <a:p>
                    <a:pPr hangingPunct="0">
                      <a:defRPr sz="1200" b="1">
                        <a:solidFill>
                          <a:srgbClr val="17375E"/>
                        </a:solidFill>
                        <a:latin typeface="+mj-lt"/>
                        <a:ea typeface="+mj-ea"/>
                        <a:cs typeface="+mj-cs"/>
                        <a:sym typeface="Calibri"/>
                      </a:defRPr>
                    </a:pPr>
                    <a:endParaRPr sz="900" b="1" dirty="0">
                      <a:solidFill>
                        <a:srgbClr val="FFFFFF"/>
                      </a:solidFill>
                      <a:latin typeface="Calibri"/>
                      <a:cs typeface="Calibri"/>
                      <a:sym typeface="Calibri"/>
                    </a:endParaRPr>
                  </a:p>
                  <a:p>
                    <a:pPr hangingPunct="0">
                      <a:defRPr sz="1200">
                        <a:solidFill>
                          <a:srgbClr val="17375E"/>
                        </a:solidFill>
                        <a:latin typeface="+mj-lt"/>
                        <a:ea typeface="+mj-ea"/>
                        <a:cs typeface="+mj-cs"/>
                        <a:sym typeface="Calibri"/>
                      </a:defRPr>
                    </a:pPr>
                    <a:endParaRPr sz="900" dirty="0">
                      <a:solidFill>
                        <a:srgbClr val="FFFFFF"/>
                      </a:solidFill>
                      <a:latin typeface="Calibri"/>
                      <a:cs typeface="Calibri"/>
                      <a:sym typeface="Calibri"/>
                    </a:endParaRPr>
                  </a:p>
                  <a:p>
                    <a:pPr hangingPunct="0">
                      <a:defRPr sz="1200">
                        <a:solidFill>
                          <a:srgbClr val="17375E"/>
                        </a:solidFill>
                        <a:latin typeface="+mj-lt"/>
                        <a:ea typeface="+mj-ea"/>
                        <a:cs typeface="+mj-cs"/>
                        <a:sym typeface="Calibri"/>
                      </a:defRPr>
                    </a:pPr>
                    <a:endParaRPr sz="900" dirty="0">
                      <a:solidFill>
                        <a:srgbClr val="FFFFFF"/>
                      </a:solidFill>
                      <a:latin typeface="Calibri"/>
                      <a:cs typeface="Calibri"/>
                      <a:sym typeface="Calibri"/>
                    </a:endParaRPr>
                  </a:p>
                </p:txBody>
              </p:sp>
            </p:grpSp>
            <p:grpSp>
              <p:nvGrpSpPr>
                <p:cNvPr id="342" name="Abgerundetes Rechteck 44"/>
                <p:cNvGrpSpPr/>
                <p:nvPr/>
              </p:nvGrpSpPr>
              <p:grpSpPr>
                <a:xfrm>
                  <a:off x="4063060" y="1209188"/>
                  <a:ext cx="3914623" cy="274493"/>
                  <a:chOff x="0" y="3153"/>
                  <a:chExt cx="3914621" cy="274491"/>
                </a:xfrm>
              </p:grpSpPr>
              <p:sp>
                <p:nvSpPr>
                  <p:cNvPr id="340" name="Abgerundetes Rechteck"/>
                  <p:cNvSpPr/>
                  <p:nvPr/>
                </p:nvSpPr>
                <p:spPr>
                  <a:xfrm>
                    <a:off x="0" y="18190"/>
                    <a:ext cx="3914621" cy="244419"/>
                  </a:xfrm>
                  <a:prstGeom prst="roundRect">
                    <a:avLst>
                      <a:gd name="adj" fmla="val 16667"/>
                    </a:avLst>
                  </a:prstGeom>
                  <a:solidFill>
                    <a:srgbClr val="B9CDE5"/>
                  </a:solidFill>
                  <a:ln w="12700" cap="flat">
                    <a:noFill/>
                    <a:miter lim="400000"/>
                  </a:ln>
                  <a:effectLst/>
                </p:spPr>
                <p:txBody>
                  <a:bodyPr wrap="square" lIns="34289" tIns="34289" rIns="34289" bIns="34289" numCol="1" anchor="ctr">
                    <a:noAutofit/>
                  </a:bodyPr>
                  <a:lstStyle/>
                  <a:p>
                    <a:pPr hangingPunct="0">
                      <a:lnSpc>
                        <a:spcPct val="80000"/>
                      </a:lnSpc>
                      <a:defRPr>
                        <a:solidFill>
                          <a:srgbClr val="FFFFFF"/>
                        </a:solidFill>
                      </a:defRPr>
                    </a:pPr>
                    <a:endParaRPr sz="1350">
                      <a:solidFill>
                        <a:srgbClr val="FFFFFF"/>
                      </a:solidFill>
                    </a:endParaRPr>
                  </a:p>
                </p:txBody>
              </p:sp>
              <p:sp>
                <p:nvSpPr>
                  <p:cNvPr id="341" name="Zweite Fremdsprache"/>
                  <p:cNvSpPr txBox="1"/>
                  <p:nvPr/>
                </p:nvSpPr>
                <p:spPr>
                  <a:xfrm>
                    <a:off x="57652" y="3153"/>
                    <a:ext cx="3799316" cy="27449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89" tIns="34289" rIns="34289" bIns="34289" numCol="1" anchor="ctr">
                    <a:spAutoFit/>
                  </a:bodyPr>
                  <a:lstStyle>
                    <a:lvl1pPr>
                      <a:lnSpc>
                        <a:spcPct val="80000"/>
                      </a:lnSpc>
                      <a:defRPr sz="1400" b="1">
                        <a:solidFill>
                          <a:srgbClr val="17375E"/>
                        </a:solidFill>
                        <a:latin typeface="+mj-lt"/>
                        <a:ea typeface="+mj-ea"/>
                        <a:cs typeface="+mj-cs"/>
                        <a:sym typeface="Calibri"/>
                      </a:defRPr>
                    </a:lvl1pPr>
                  </a:lstStyle>
                  <a:p>
                    <a:pPr hangingPunct="0"/>
                    <a:r>
                      <a:rPr sz="1050">
                        <a:latin typeface="Calibri"/>
                        <a:cs typeface="Calibri"/>
                      </a:rPr>
                      <a:t>Zweite Fremdsprache</a:t>
                    </a:r>
                  </a:p>
                </p:txBody>
              </p:sp>
            </p:grpSp>
          </p:grpSp>
        </p:grpSp>
      </p:grpSp>
      <p:sp>
        <p:nvSpPr>
          <p:cNvPr id="2" name="Gerade Verbindung 23">
            <a:extLst>
              <a:ext uri="{FF2B5EF4-FFF2-40B4-BE49-F238E27FC236}">
                <a16:creationId xmlns:a16="http://schemas.microsoft.com/office/drawing/2014/main" id="{2FAF657D-167E-D99E-8D27-97039403F319}"/>
              </a:ext>
            </a:extLst>
          </p:cNvPr>
          <p:cNvSpPr/>
          <p:nvPr/>
        </p:nvSpPr>
        <p:spPr>
          <a:xfrm flipV="1">
            <a:off x="4560277" y="5575828"/>
            <a:ext cx="1" cy="216025"/>
          </a:xfrm>
          <a:prstGeom prst="line">
            <a:avLst/>
          </a:prstGeom>
          <a:ln>
            <a:solidFill>
              <a:srgbClr val="3A669A"/>
            </a:solidFill>
            <a:prstDash val="sysDash"/>
          </a:ln>
        </p:spPr>
        <p:txBody>
          <a:bodyPr lIns="34289" rIns="34289"/>
          <a:lstStyle/>
          <a:p>
            <a:pPr hangingPunct="0"/>
            <a:endParaRPr sz="1350"/>
          </a:p>
        </p:txBody>
      </p:sp>
      <p:sp>
        <p:nvSpPr>
          <p:cNvPr id="4" name="Textfeld 3">
            <a:extLst>
              <a:ext uri="{FF2B5EF4-FFF2-40B4-BE49-F238E27FC236}">
                <a16:creationId xmlns:a16="http://schemas.microsoft.com/office/drawing/2014/main" id="{0208FB03-99E2-4F84-E493-502347E55960}"/>
              </a:ext>
            </a:extLst>
          </p:cNvPr>
          <p:cNvSpPr txBox="1"/>
          <p:nvPr/>
        </p:nvSpPr>
        <p:spPr>
          <a:xfrm>
            <a:off x="7221958" y="3161653"/>
            <a:ext cx="1647542" cy="1523492"/>
          </a:xfrm>
          <a:prstGeom prst="rect">
            <a:avLst/>
          </a:prstGeom>
          <a:solidFill>
            <a:schemeClr val="accent3">
              <a:lumMod val="60000"/>
              <a:lumOff val="4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4289" tIns="34289" rIns="34289" bIns="34289" numCol="1" spcCol="38100" rtlCol="0" anchor="t">
            <a:spAutoFit/>
          </a:bodyPr>
          <a:lstStyle/>
          <a:p>
            <a:pPr defTabSz="685800"/>
            <a:r>
              <a:rPr lang="de-DE" sz="1350" b="1" dirty="0">
                <a:solidFill>
                  <a:srgbClr val="002060"/>
                </a:solidFill>
                <a:latin typeface="+mj-lt"/>
              </a:rPr>
              <a:t>Alle Abschlüsse der weiterführenden Schulen</a:t>
            </a:r>
          </a:p>
          <a:p>
            <a:pPr defTabSz="685800"/>
            <a:r>
              <a:rPr lang="de-DE" sz="1350" b="1" dirty="0">
                <a:solidFill>
                  <a:srgbClr val="002060"/>
                </a:solidFill>
                <a:latin typeface="+mj-lt"/>
              </a:rPr>
              <a:t>H9</a:t>
            </a:r>
          </a:p>
          <a:p>
            <a:pPr defTabSz="685800"/>
            <a:r>
              <a:rPr lang="de-DE" sz="1350" b="1" dirty="0">
                <a:solidFill>
                  <a:srgbClr val="002060"/>
                </a:solidFill>
                <a:latin typeface="+mj-lt"/>
              </a:rPr>
              <a:t>HA10</a:t>
            </a:r>
          </a:p>
          <a:p>
            <a:pPr defTabSz="685800"/>
            <a:r>
              <a:rPr lang="de-DE" sz="1350" b="1" dirty="0">
                <a:solidFill>
                  <a:srgbClr val="002060"/>
                </a:solidFill>
                <a:latin typeface="+mj-lt"/>
              </a:rPr>
              <a:t>FOR</a:t>
            </a:r>
          </a:p>
          <a:p>
            <a:pPr defTabSz="685800"/>
            <a:r>
              <a:rPr lang="de-DE" sz="1350" b="1" dirty="0">
                <a:solidFill>
                  <a:srgbClr val="002060"/>
                </a:solidFill>
                <a:latin typeface="+mj-lt"/>
              </a:rPr>
              <a:t>FOR-Q</a:t>
            </a:r>
          </a:p>
        </p:txBody>
      </p:sp>
    </p:spTree>
    <p:extLst>
      <p:ext uri="{BB962C8B-B14F-4D97-AF65-F5344CB8AC3E}">
        <p14:creationId xmlns:p14="http://schemas.microsoft.com/office/powerpoint/2010/main" val="2611075434"/>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7" name="Textfeld 1"/>
          <p:cNvSpPr txBox="1"/>
          <p:nvPr/>
        </p:nvSpPr>
        <p:spPr>
          <a:xfrm>
            <a:off x="1411584" y="328960"/>
            <a:ext cx="4629942" cy="55399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4289" rIns="34289">
            <a:spAutoFit/>
          </a:bodyPr>
          <a:lstStyle>
            <a:lvl1pPr>
              <a:defRPr sz="2000" b="1">
                <a:solidFill>
                  <a:srgbClr val="17375E"/>
                </a:solidFill>
                <a:latin typeface="+mj-lt"/>
                <a:ea typeface="+mj-ea"/>
                <a:cs typeface="+mj-cs"/>
                <a:sym typeface="Calibri"/>
              </a:defRPr>
            </a:lvl1pPr>
          </a:lstStyle>
          <a:p>
            <a:pPr hangingPunct="0"/>
            <a:r>
              <a:rPr sz="1500" dirty="0" err="1">
                <a:latin typeface="Calibri"/>
                <a:cs typeface="Calibri"/>
              </a:rPr>
              <a:t>Unsere</a:t>
            </a:r>
            <a:r>
              <a:rPr sz="1500" dirty="0">
                <a:latin typeface="Calibri"/>
                <a:cs typeface="Calibri"/>
              </a:rPr>
              <a:t> </a:t>
            </a:r>
            <a:r>
              <a:rPr sz="1500" dirty="0" err="1">
                <a:latin typeface="Calibri"/>
                <a:cs typeface="Calibri"/>
              </a:rPr>
              <a:t>Differenzierungs</a:t>
            </a:r>
            <a:r>
              <a:rPr sz="1500" dirty="0">
                <a:latin typeface="Calibri"/>
                <a:cs typeface="Calibri"/>
              </a:rPr>
              <a:t>- und </a:t>
            </a:r>
            <a:r>
              <a:rPr sz="1500" dirty="0" err="1">
                <a:latin typeface="Calibri"/>
                <a:cs typeface="Calibri"/>
              </a:rPr>
              <a:t>Fördermöglichkeiten</a:t>
            </a:r>
            <a:r>
              <a:rPr sz="1500" dirty="0">
                <a:latin typeface="Calibri"/>
                <a:cs typeface="Calibri"/>
              </a:rPr>
              <a:t> </a:t>
            </a:r>
            <a:r>
              <a:rPr sz="1500" dirty="0" err="1">
                <a:latin typeface="Calibri"/>
                <a:cs typeface="Calibri"/>
              </a:rPr>
              <a:t>machen</a:t>
            </a:r>
            <a:r>
              <a:rPr sz="1500" dirty="0">
                <a:latin typeface="Calibri"/>
                <a:cs typeface="Calibri"/>
              </a:rPr>
              <a:t> </a:t>
            </a:r>
            <a:r>
              <a:rPr sz="1500" dirty="0" err="1">
                <a:latin typeface="Calibri"/>
                <a:cs typeface="Calibri"/>
              </a:rPr>
              <a:t>individuelle</a:t>
            </a:r>
            <a:r>
              <a:rPr sz="1500" dirty="0">
                <a:latin typeface="Calibri"/>
                <a:cs typeface="Calibri"/>
              </a:rPr>
              <a:t> </a:t>
            </a:r>
            <a:r>
              <a:rPr sz="1500" dirty="0" err="1">
                <a:latin typeface="Calibri"/>
                <a:cs typeface="Calibri"/>
              </a:rPr>
              <a:t>Schwerpunkte</a:t>
            </a:r>
            <a:r>
              <a:rPr sz="1500" dirty="0">
                <a:latin typeface="Calibri"/>
                <a:cs typeface="Calibri"/>
              </a:rPr>
              <a:t> </a:t>
            </a:r>
            <a:r>
              <a:rPr sz="1500" dirty="0" err="1">
                <a:latin typeface="Calibri"/>
                <a:cs typeface="Calibri"/>
              </a:rPr>
              <a:t>möglich</a:t>
            </a:r>
            <a:r>
              <a:rPr sz="1500" dirty="0">
                <a:latin typeface="Calibri"/>
                <a:cs typeface="Calibri"/>
              </a:rPr>
              <a:t>!</a:t>
            </a:r>
          </a:p>
        </p:txBody>
      </p:sp>
      <p:sp>
        <p:nvSpPr>
          <p:cNvPr id="348" name="Gerade Verbindung 22"/>
          <p:cNvSpPr/>
          <p:nvPr/>
        </p:nvSpPr>
        <p:spPr>
          <a:xfrm flipV="1">
            <a:off x="4680012" y="4941168"/>
            <a:ext cx="1" cy="864097"/>
          </a:xfrm>
          <a:prstGeom prst="line">
            <a:avLst/>
          </a:prstGeom>
          <a:ln>
            <a:solidFill>
              <a:srgbClr val="3A669A"/>
            </a:solidFill>
            <a:prstDash val="sysDash"/>
          </a:ln>
        </p:spPr>
        <p:txBody>
          <a:bodyPr lIns="34289" rIns="34289"/>
          <a:lstStyle/>
          <a:p>
            <a:pPr hangingPunct="0"/>
            <a:endParaRPr sz="1350"/>
          </a:p>
        </p:txBody>
      </p:sp>
      <p:sp>
        <p:nvSpPr>
          <p:cNvPr id="349" name="Gerade Verbindung 24"/>
          <p:cNvSpPr/>
          <p:nvPr/>
        </p:nvSpPr>
        <p:spPr>
          <a:xfrm flipV="1">
            <a:off x="5868145" y="4941168"/>
            <a:ext cx="1" cy="864097"/>
          </a:xfrm>
          <a:prstGeom prst="line">
            <a:avLst/>
          </a:prstGeom>
          <a:ln>
            <a:solidFill>
              <a:srgbClr val="3A669A"/>
            </a:solidFill>
            <a:prstDash val="sysDash"/>
          </a:ln>
        </p:spPr>
        <p:txBody>
          <a:bodyPr lIns="34289" rIns="34289"/>
          <a:lstStyle/>
          <a:p>
            <a:pPr hangingPunct="0"/>
            <a:endParaRPr sz="1350"/>
          </a:p>
        </p:txBody>
      </p:sp>
      <p:sp>
        <p:nvSpPr>
          <p:cNvPr id="350" name="Gerade Verbindung 25"/>
          <p:cNvSpPr/>
          <p:nvPr/>
        </p:nvSpPr>
        <p:spPr>
          <a:xfrm flipV="1">
            <a:off x="6408205" y="4941168"/>
            <a:ext cx="1" cy="864097"/>
          </a:xfrm>
          <a:prstGeom prst="line">
            <a:avLst/>
          </a:prstGeom>
          <a:ln>
            <a:solidFill>
              <a:srgbClr val="3A669A"/>
            </a:solidFill>
            <a:prstDash val="sysDash"/>
          </a:ln>
        </p:spPr>
        <p:txBody>
          <a:bodyPr lIns="34289" rIns="34289"/>
          <a:lstStyle/>
          <a:p>
            <a:pPr hangingPunct="0"/>
            <a:endParaRPr sz="1350"/>
          </a:p>
        </p:txBody>
      </p:sp>
      <p:sp>
        <p:nvSpPr>
          <p:cNvPr id="351" name="Gerade Verbindung 26"/>
          <p:cNvSpPr/>
          <p:nvPr/>
        </p:nvSpPr>
        <p:spPr>
          <a:xfrm flipV="1">
            <a:off x="7002271" y="4941168"/>
            <a:ext cx="1" cy="864097"/>
          </a:xfrm>
          <a:prstGeom prst="line">
            <a:avLst/>
          </a:prstGeom>
          <a:ln>
            <a:solidFill>
              <a:srgbClr val="3A669A"/>
            </a:solidFill>
            <a:prstDash val="sysDash"/>
          </a:ln>
        </p:spPr>
        <p:txBody>
          <a:bodyPr lIns="34289" rIns="34289"/>
          <a:lstStyle/>
          <a:p>
            <a:pPr hangingPunct="0"/>
            <a:endParaRPr sz="1350"/>
          </a:p>
        </p:txBody>
      </p:sp>
      <p:grpSp>
        <p:nvGrpSpPr>
          <p:cNvPr id="354" name="Gruppieren 43"/>
          <p:cNvGrpSpPr/>
          <p:nvPr/>
        </p:nvGrpSpPr>
        <p:grpSpPr>
          <a:xfrm>
            <a:off x="1601669" y="5805262"/>
            <a:ext cx="6102680" cy="2"/>
            <a:chOff x="0" y="0"/>
            <a:chExt cx="8136904" cy="0"/>
          </a:xfrm>
        </p:grpSpPr>
        <p:sp>
          <p:nvSpPr>
            <p:cNvPr id="352" name="Gerade Verbindung 16"/>
            <p:cNvSpPr/>
            <p:nvPr/>
          </p:nvSpPr>
          <p:spPr>
            <a:xfrm>
              <a:off x="-1" y="0"/>
              <a:ext cx="7200802" cy="1"/>
            </a:xfrm>
            <a:prstGeom prst="line">
              <a:avLst/>
            </a:prstGeom>
            <a:noFill/>
            <a:ln w="15875" cap="flat">
              <a:solidFill>
                <a:srgbClr val="FCD5B5"/>
              </a:solidFill>
              <a:prstDash val="solid"/>
              <a:round/>
            </a:ln>
            <a:effectLst/>
          </p:spPr>
          <p:txBody>
            <a:bodyPr wrap="square" lIns="34289" tIns="34289" rIns="34289" bIns="34289" numCol="1" anchor="t">
              <a:noAutofit/>
            </a:bodyPr>
            <a:lstStyle/>
            <a:p>
              <a:pPr hangingPunct="0"/>
              <a:endParaRPr sz="1350"/>
            </a:p>
          </p:txBody>
        </p:sp>
        <p:sp>
          <p:nvSpPr>
            <p:cNvPr id="353" name="Gerade Verbindung 29"/>
            <p:cNvSpPr/>
            <p:nvPr/>
          </p:nvSpPr>
          <p:spPr>
            <a:xfrm flipV="1">
              <a:off x="7200800" y="0"/>
              <a:ext cx="936105" cy="1"/>
            </a:xfrm>
            <a:prstGeom prst="line">
              <a:avLst/>
            </a:prstGeom>
            <a:noFill/>
            <a:ln w="15875" cap="flat">
              <a:solidFill>
                <a:srgbClr val="FCD5B5"/>
              </a:solidFill>
              <a:prstDash val="sysDash"/>
              <a:round/>
            </a:ln>
            <a:effectLst/>
          </p:spPr>
          <p:txBody>
            <a:bodyPr wrap="square" lIns="34289" tIns="34289" rIns="34289" bIns="34289" numCol="1" anchor="t">
              <a:noAutofit/>
            </a:bodyPr>
            <a:lstStyle/>
            <a:p>
              <a:pPr hangingPunct="0"/>
              <a:endParaRPr sz="1350"/>
            </a:p>
          </p:txBody>
        </p:sp>
      </p:grpSp>
      <p:grpSp>
        <p:nvGrpSpPr>
          <p:cNvPr id="357" name="Gruppieren 47"/>
          <p:cNvGrpSpPr/>
          <p:nvPr/>
        </p:nvGrpSpPr>
        <p:grpSpPr>
          <a:xfrm>
            <a:off x="1385645" y="2618911"/>
            <a:ext cx="6480722" cy="1"/>
            <a:chOff x="0" y="0"/>
            <a:chExt cx="8640959" cy="0"/>
          </a:xfrm>
        </p:grpSpPr>
        <p:sp>
          <p:nvSpPr>
            <p:cNvPr id="355" name="Gerade Verbindung 48"/>
            <p:cNvSpPr/>
            <p:nvPr/>
          </p:nvSpPr>
          <p:spPr>
            <a:xfrm>
              <a:off x="0" y="0"/>
              <a:ext cx="7006184" cy="0"/>
            </a:xfrm>
            <a:prstGeom prst="line">
              <a:avLst/>
            </a:prstGeom>
            <a:noFill/>
            <a:ln w="38100" cap="flat">
              <a:solidFill>
                <a:srgbClr val="FCD5B5"/>
              </a:solidFill>
              <a:prstDash val="solid"/>
              <a:round/>
            </a:ln>
            <a:effectLst/>
          </p:spPr>
          <p:txBody>
            <a:bodyPr wrap="square" lIns="34289" tIns="34289" rIns="34289" bIns="34289" numCol="1" anchor="t">
              <a:noAutofit/>
            </a:bodyPr>
            <a:lstStyle/>
            <a:p>
              <a:pPr hangingPunct="0"/>
              <a:endParaRPr sz="1350"/>
            </a:p>
          </p:txBody>
        </p:sp>
        <p:sp>
          <p:nvSpPr>
            <p:cNvPr id="356" name="Gerade Verbindung 49"/>
            <p:cNvSpPr/>
            <p:nvPr/>
          </p:nvSpPr>
          <p:spPr>
            <a:xfrm>
              <a:off x="7006183" y="0"/>
              <a:ext cx="1634777" cy="0"/>
            </a:xfrm>
            <a:prstGeom prst="line">
              <a:avLst/>
            </a:prstGeom>
            <a:noFill/>
            <a:ln w="38100" cap="flat">
              <a:solidFill>
                <a:srgbClr val="FCD5B5"/>
              </a:solidFill>
              <a:prstDash val="sysDash"/>
              <a:round/>
            </a:ln>
            <a:effectLst/>
          </p:spPr>
          <p:txBody>
            <a:bodyPr wrap="square" lIns="34289" tIns="34289" rIns="34289" bIns="34289" numCol="1" anchor="t">
              <a:noAutofit/>
            </a:bodyPr>
            <a:lstStyle/>
            <a:p>
              <a:pPr hangingPunct="0"/>
              <a:endParaRPr sz="1350"/>
            </a:p>
          </p:txBody>
        </p:sp>
      </p:grpSp>
      <p:grpSp>
        <p:nvGrpSpPr>
          <p:cNvPr id="360" name="Gruppieren 71"/>
          <p:cNvGrpSpPr/>
          <p:nvPr/>
        </p:nvGrpSpPr>
        <p:grpSpPr>
          <a:xfrm>
            <a:off x="1430481" y="4135488"/>
            <a:ext cx="6445995" cy="1"/>
            <a:chOff x="0" y="0"/>
            <a:chExt cx="8594658" cy="0"/>
          </a:xfrm>
        </p:grpSpPr>
        <p:sp>
          <p:nvSpPr>
            <p:cNvPr id="358" name="Gerade Verbindung 72"/>
            <p:cNvSpPr/>
            <p:nvPr/>
          </p:nvSpPr>
          <p:spPr>
            <a:xfrm>
              <a:off x="0" y="0"/>
              <a:ext cx="6968643" cy="0"/>
            </a:xfrm>
            <a:prstGeom prst="line">
              <a:avLst/>
            </a:prstGeom>
            <a:noFill/>
            <a:ln w="38100" cap="flat">
              <a:solidFill>
                <a:srgbClr val="FCD5B5"/>
              </a:solidFill>
              <a:prstDash val="solid"/>
              <a:round/>
            </a:ln>
            <a:effectLst/>
          </p:spPr>
          <p:txBody>
            <a:bodyPr wrap="square" lIns="34289" tIns="34289" rIns="34289" bIns="34289" numCol="1" anchor="t">
              <a:noAutofit/>
            </a:bodyPr>
            <a:lstStyle/>
            <a:p>
              <a:pPr hangingPunct="0"/>
              <a:endParaRPr sz="1350"/>
            </a:p>
          </p:txBody>
        </p:sp>
        <p:sp>
          <p:nvSpPr>
            <p:cNvPr id="359" name="Gerade Verbindung 75"/>
            <p:cNvSpPr/>
            <p:nvPr/>
          </p:nvSpPr>
          <p:spPr>
            <a:xfrm>
              <a:off x="6968642" y="0"/>
              <a:ext cx="1626017" cy="0"/>
            </a:xfrm>
            <a:prstGeom prst="line">
              <a:avLst/>
            </a:prstGeom>
            <a:noFill/>
            <a:ln w="38100" cap="flat">
              <a:solidFill>
                <a:srgbClr val="FCD5B5"/>
              </a:solidFill>
              <a:prstDash val="sysDash"/>
              <a:round/>
            </a:ln>
            <a:effectLst/>
          </p:spPr>
          <p:txBody>
            <a:bodyPr wrap="square" lIns="34289" tIns="34289" rIns="34289" bIns="34289" numCol="1" anchor="t">
              <a:noAutofit/>
            </a:bodyPr>
            <a:lstStyle/>
            <a:p>
              <a:pPr hangingPunct="0"/>
              <a:endParaRPr sz="1350"/>
            </a:p>
          </p:txBody>
        </p:sp>
      </p:grpSp>
      <p:grpSp>
        <p:nvGrpSpPr>
          <p:cNvPr id="363" name="Gruppieren 105"/>
          <p:cNvGrpSpPr/>
          <p:nvPr/>
        </p:nvGrpSpPr>
        <p:grpSpPr>
          <a:xfrm>
            <a:off x="1410005" y="3402537"/>
            <a:ext cx="6481728" cy="1"/>
            <a:chOff x="0" y="0"/>
            <a:chExt cx="8642303" cy="0"/>
          </a:xfrm>
        </p:grpSpPr>
        <p:sp>
          <p:nvSpPr>
            <p:cNvPr id="361" name="Gerade Verbindung 106"/>
            <p:cNvSpPr/>
            <p:nvPr/>
          </p:nvSpPr>
          <p:spPr>
            <a:xfrm>
              <a:off x="0" y="0"/>
              <a:ext cx="7007274" cy="0"/>
            </a:xfrm>
            <a:prstGeom prst="line">
              <a:avLst/>
            </a:prstGeom>
            <a:noFill/>
            <a:ln w="38100" cap="flat">
              <a:solidFill>
                <a:srgbClr val="FCD5B5"/>
              </a:solidFill>
              <a:prstDash val="solid"/>
              <a:round/>
            </a:ln>
            <a:effectLst/>
          </p:spPr>
          <p:txBody>
            <a:bodyPr wrap="square" lIns="34289" tIns="34289" rIns="34289" bIns="34289" numCol="1" anchor="t">
              <a:noAutofit/>
            </a:bodyPr>
            <a:lstStyle/>
            <a:p>
              <a:pPr hangingPunct="0"/>
              <a:endParaRPr sz="1350"/>
            </a:p>
          </p:txBody>
        </p:sp>
        <p:sp>
          <p:nvSpPr>
            <p:cNvPr id="362" name="Gerade Verbindung 107"/>
            <p:cNvSpPr/>
            <p:nvPr/>
          </p:nvSpPr>
          <p:spPr>
            <a:xfrm>
              <a:off x="7007273" y="0"/>
              <a:ext cx="1635031" cy="0"/>
            </a:xfrm>
            <a:prstGeom prst="line">
              <a:avLst/>
            </a:prstGeom>
            <a:noFill/>
            <a:ln w="38100" cap="flat">
              <a:solidFill>
                <a:srgbClr val="FCD5B5"/>
              </a:solidFill>
              <a:prstDash val="sysDash"/>
              <a:round/>
            </a:ln>
            <a:effectLst/>
          </p:spPr>
          <p:txBody>
            <a:bodyPr wrap="square" lIns="34289" tIns="34289" rIns="34289" bIns="34289" numCol="1" anchor="t">
              <a:noAutofit/>
            </a:bodyPr>
            <a:lstStyle/>
            <a:p>
              <a:pPr hangingPunct="0"/>
              <a:endParaRPr sz="1350"/>
            </a:p>
          </p:txBody>
        </p:sp>
      </p:grpSp>
      <p:pic>
        <p:nvPicPr>
          <p:cNvPr id="364" name="Picture 8" descr="Picture 8"/>
          <p:cNvPicPr>
            <a:picLocks noChangeAspect="1"/>
          </p:cNvPicPr>
          <p:nvPr/>
        </p:nvPicPr>
        <p:blipFill>
          <a:blip r:embed="rId2"/>
          <a:stretch>
            <a:fillRect/>
          </a:stretch>
        </p:blipFill>
        <p:spPr>
          <a:xfrm>
            <a:off x="7032082" y="-22760"/>
            <a:ext cx="1813730" cy="1221601"/>
          </a:xfrm>
          <a:prstGeom prst="rect">
            <a:avLst/>
          </a:prstGeom>
          <a:ln w="12700">
            <a:miter lim="400000"/>
          </a:ln>
        </p:spPr>
      </p:pic>
      <p:grpSp>
        <p:nvGrpSpPr>
          <p:cNvPr id="494" name="Gruppieren 4"/>
          <p:cNvGrpSpPr/>
          <p:nvPr/>
        </p:nvGrpSpPr>
        <p:grpSpPr>
          <a:xfrm>
            <a:off x="1358220" y="1663570"/>
            <a:ext cx="6508148" cy="4212518"/>
            <a:chOff x="-21091" y="0"/>
            <a:chExt cx="8677528" cy="5616688"/>
          </a:xfrm>
        </p:grpSpPr>
        <p:sp>
          <p:nvSpPr>
            <p:cNvPr id="365" name="Rechteck 6"/>
            <p:cNvSpPr txBox="1"/>
            <p:nvPr/>
          </p:nvSpPr>
          <p:spPr>
            <a:xfrm>
              <a:off x="2133952" y="5181986"/>
              <a:ext cx="700649" cy="40010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89" tIns="34289" rIns="34289" bIns="34289" numCol="1" anchor="ctr">
              <a:spAutoFit/>
            </a:bodyPr>
            <a:lstStyle>
              <a:lvl1pPr algn="ctr">
                <a:defRPr sz="2000" b="1">
                  <a:solidFill>
                    <a:srgbClr val="17375E"/>
                  </a:solidFill>
                  <a:latin typeface="+mj-lt"/>
                  <a:ea typeface="+mj-ea"/>
                  <a:cs typeface="+mj-cs"/>
                  <a:sym typeface="Calibri"/>
                </a:defRPr>
              </a:lvl1pPr>
            </a:lstStyle>
            <a:p>
              <a:pPr hangingPunct="0"/>
              <a:r>
                <a:rPr sz="1500">
                  <a:latin typeface="Calibri"/>
                  <a:cs typeface="Calibri"/>
                </a:rPr>
                <a:t>5</a:t>
              </a:r>
            </a:p>
          </p:txBody>
        </p:sp>
        <p:sp>
          <p:nvSpPr>
            <p:cNvPr id="366" name="Rechteck 7"/>
            <p:cNvSpPr txBox="1"/>
            <p:nvPr/>
          </p:nvSpPr>
          <p:spPr>
            <a:xfrm>
              <a:off x="3502104" y="5181986"/>
              <a:ext cx="700649" cy="40010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89" tIns="34289" rIns="34289" bIns="34289" numCol="1" anchor="ctr">
              <a:spAutoFit/>
            </a:bodyPr>
            <a:lstStyle>
              <a:lvl1pPr algn="ctr">
                <a:defRPr sz="2000" b="1">
                  <a:solidFill>
                    <a:srgbClr val="17375E"/>
                  </a:solidFill>
                  <a:latin typeface="+mj-lt"/>
                  <a:ea typeface="+mj-ea"/>
                  <a:cs typeface="+mj-cs"/>
                  <a:sym typeface="Calibri"/>
                </a:defRPr>
              </a:lvl1pPr>
            </a:lstStyle>
            <a:p>
              <a:pPr hangingPunct="0"/>
              <a:r>
                <a:rPr sz="1500">
                  <a:latin typeface="Calibri"/>
                  <a:cs typeface="Calibri"/>
                </a:rPr>
                <a:t>6</a:t>
              </a:r>
            </a:p>
          </p:txBody>
        </p:sp>
        <p:sp>
          <p:nvSpPr>
            <p:cNvPr id="367" name="Rechteck 8"/>
            <p:cNvSpPr txBox="1"/>
            <p:nvPr/>
          </p:nvSpPr>
          <p:spPr>
            <a:xfrm>
              <a:off x="4438208" y="5181986"/>
              <a:ext cx="700649" cy="40010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89" tIns="34289" rIns="34289" bIns="34289" numCol="1" anchor="ctr">
              <a:spAutoFit/>
            </a:bodyPr>
            <a:lstStyle>
              <a:lvl1pPr algn="ctr">
                <a:defRPr sz="2000" b="1">
                  <a:solidFill>
                    <a:srgbClr val="17375E"/>
                  </a:solidFill>
                  <a:latin typeface="+mj-lt"/>
                  <a:ea typeface="+mj-ea"/>
                  <a:cs typeface="+mj-cs"/>
                  <a:sym typeface="Calibri"/>
                </a:defRPr>
              </a:lvl1pPr>
            </a:lstStyle>
            <a:p>
              <a:pPr hangingPunct="0"/>
              <a:r>
                <a:rPr sz="1500">
                  <a:latin typeface="Calibri"/>
                  <a:cs typeface="Calibri"/>
                </a:rPr>
                <a:t>7</a:t>
              </a:r>
            </a:p>
          </p:txBody>
        </p:sp>
        <p:sp>
          <p:nvSpPr>
            <p:cNvPr id="368" name="Rechteck 9"/>
            <p:cNvSpPr txBox="1"/>
            <p:nvPr/>
          </p:nvSpPr>
          <p:spPr>
            <a:xfrm>
              <a:off x="5230295" y="5181986"/>
              <a:ext cx="700649" cy="40010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89" tIns="34289" rIns="34289" bIns="34289" numCol="1" anchor="ctr">
              <a:spAutoFit/>
            </a:bodyPr>
            <a:lstStyle>
              <a:lvl1pPr algn="ctr">
                <a:defRPr sz="2000" b="1">
                  <a:solidFill>
                    <a:srgbClr val="17375E"/>
                  </a:solidFill>
                  <a:latin typeface="+mj-lt"/>
                  <a:ea typeface="+mj-ea"/>
                  <a:cs typeface="+mj-cs"/>
                  <a:sym typeface="Calibri"/>
                </a:defRPr>
              </a:lvl1pPr>
            </a:lstStyle>
            <a:p>
              <a:pPr hangingPunct="0"/>
              <a:r>
                <a:rPr sz="1500">
                  <a:latin typeface="Calibri"/>
                  <a:cs typeface="Calibri"/>
                </a:rPr>
                <a:t>8</a:t>
              </a:r>
            </a:p>
          </p:txBody>
        </p:sp>
        <p:sp>
          <p:nvSpPr>
            <p:cNvPr id="369" name="Rechteck 10"/>
            <p:cNvSpPr txBox="1"/>
            <p:nvPr/>
          </p:nvSpPr>
          <p:spPr>
            <a:xfrm>
              <a:off x="6022383" y="5181986"/>
              <a:ext cx="628641" cy="40010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89" tIns="34289" rIns="34289" bIns="34289" numCol="1" anchor="ctr">
              <a:spAutoFit/>
            </a:bodyPr>
            <a:lstStyle>
              <a:lvl1pPr algn="ctr">
                <a:defRPr sz="2000" b="1">
                  <a:solidFill>
                    <a:srgbClr val="17375E"/>
                  </a:solidFill>
                  <a:latin typeface="+mj-lt"/>
                  <a:ea typeface="+mj-ea"/>
                  <a:cs typeface="+mj-cs"/>
                  <a:sym typeface="Calibri"/>
                </a:defRPr>
              </a:lvl1pPr>
            </a:lstStyle>
            <a:p>
              <a:pPr hangingPunct="0"/>
              <a:r>
                <a:rPr sz="1500">
                  <a:latin typeface="Calibri"/>
                  <a:cs typeface="Calibri"/>
                </a:rPr>
                <a:t>9</a:t>
              </a:r>
            </a:p>
          </p:txBody>
        </p:sp>
        <p:sp>
          <p:nvSpPr>
            <p:cNvPr id="370" name="Rechteck 11"/>
            <p:cNvSpPr txBox="1"/>
            <p:nvPr/>
          </p:nvSpPr>
          <p:spPr>
            <a:xfrm>
              <a:off x="6814472" y="5181986"/>
              <a:ext cx="628641" cy="40010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89" tIns="34289" rIns="34289" bIns="34289" numCol="1" anchor="ctr">
              <a:spAutoFit/>
            </a:bodyPr>
            <a:lstStyle>
              <a:lvl1pPr algn="ctr">
                <a:defRPr sz="2000" b="1">
                  <a:solidFill>
                    <a:srgbClr val="17375E"/>
                  </a:solidFill>
                  <a:latin typeface="+mj-lt"/>
                  <a:ea typeface="+mj-ea"/>
                  <a:cs typeface="+mj-cs"/>
                  <a:sym typeface="Calibri"/>
                </a:defRPr>
              </a:lvl1pPr>
            </a:lstStyle>
            <a:p>
              <a:pPr hangingPunct="0"/>
              <a:r>
                <a:rPr sz="1500">
                  <a:latin typeface="Calibri"/>
                  <a:cs typeface="Calibri"/>
                </a:rPr>
                <a:t>10</a:t>
              </a:r>
            </a:p>
          </p:txBody>
        </p:sp>
        <p:sp>
          <p:nvSpPr>
            <p:cNvPr id="371" name="Gerade Verbindung 20"/>
            <p:cNvSpPr/>
            <p:nvPr/>
          </p:nvSpPr>
          <p:spPr>
            <a:xfrm flipV="1">
              <a:off x="1944216" y="4409931"/>
              <a:ext cx="1" cy="1152129"/>
            </a:xfrm>
            <a:prstGeom prst="line">
              <a:avLst/>
            </a:prstGeom>
            <a:noFill/>
            <a:ln w="9525" cap="flat">
              <a:solidFill>
                <a:srgbClr val="3A669A"/>
              </a:solidFill>
              <a:prstDash val="sysDash"/>
              <a:round/>
            </a:ln>
            <a:effectLst/>
          </p:spPr>
          <p:txBody>
            <a:bodyPr wrap="square" lIns="34289" tIns="34289" rIns="34289" bIns="34289" numCol="1" anchor="t">
              <a:noAutofit/>
            </a:bodyPr>
            <a:lstStyle/>
            <a:p>
              <a:pPr hangingPunct="0"/>
              <a:endParaRPr sz="1350"/>
            </a:p>
          </p:txBody>
        </p:sp>
        <p:sp>
          <p:nvSpPr>
            <p:cNvPr id="372" name="Gerade Verbindung 21"/>
            <p:cNvSpPr/>
            <p:nvPr/>
          </p:nvSpPr>
          <p:spPr>
            <a:xfrm flipV="1">
              <a:off x="3123503" y="4464559"/>
              <a:ext cx="1" cy="1152129"/>
            </a:xfrm>
            <a:prstGeom prst="line">
              <a:avLst/>
            </a:prstGeom>
            <a:noFill/>
            <a:ln w="9525" cap="flat">
              <a:solidFill>
                <a:srgbClr val="3A669A"/>
              </a:solidFill>
              <a:prstDash val="sysDash"/>
              <a:round/>
            </a:ln>
            <a:effectLst/>
          </p:spPr>
          <p:txBody>
            <a:bodyPr wrap="square" lIns="34289" tIns="34289" rIns="34289" bIns="34289" numCol="1" anchor="t">
              <a:noAutofit/>
            </a:bodyPr>
            <a:lstStyle/>
            <a:p>
              <a:pPr hangingPunct="0"/>
              <a:endParaRPr sz="1350"/>
            </a:p>
          </p:txBody>
        </p:sp>
        <p:sp>
          <p:nvSpPr>
            <p:cNvPr id="373" name="Gerade Verbindung 23"/>
            <p:cNvSpPr/>
            <p:nvPr/>
          </p:nvSpPr>
          <p:spPr>
            <a:xfrm flipV="1">
              <a:off x="5184576" y="4409931"/>
              <a:ext cx="1" cy="1152129"/>
            </a:xfrm>
            <a:prstGeom prst="line">
              <a:avLst/>
            </a:prstGeom>
            <a:noFill/>
            <a:ln w="9525" cap="flat">
              <a:solidFill>
                <a:srgbClr val="3A669A"/>
              </a:solidFill>
              <a:prstDash val="sysDash"/>
              <a:round/>
            </a:ln>
            <a:effectLst/>
          </p:spPr>
          <p:txBody>
            <a:bodyPr wrap="square" lIns="34289" tIns="34289" rIns="34289" bIns="34289" numCol="1" anchor="t">
              <a:noAutofit/>
            </a:bodyPr>
            <a:lstStyle/>
            <a:p>
              <a:pPr hangingPunct="0"/>
              <a:endParaRPr sz="1350"/>
            </a:p>
          </p:txBody>
        </p:sp>
        <p:grpSp>
          <p:nvGrpSpPr>
            <p:cNvPr id="383" name="Gruppieren 104"/>
            <p:cNvGrpSpPr/>
            <p:nvPr/>
          </p:nvGrpSpPr>
          <p:grpSpPr>
            <a:xfrm>
              <a:off x="1942673" y="1260928"/>
              <a:ext cx="2445740" cy="540957"/>
              <a:chOff x="-15675" y="-127102"/>
              <a:chExt cx="2445739" cy="540956"/>
            </a:xfrm>
          </p:grpSpPr>
          <p:grpSp>
            <p:nvGrpSpPr>
              <p:cNvPr id="379" name="Abgerundetes Rechteck 76"/>
              <p:cNvGrpSpPr/>
              <p:nvPr/>
            </p:nvGrpSpPr>
            <p:grpSpPr>
              <a:xfrm>
                <a:off x="-7522" y="-127102"/>
                <a:ext cx="2437586" cy="322662"/>
                <a:chOff x="-7522" y="-127101"/>
                <a:chExt cx="2437585" cy="322661"/>
              </a:xfrm>
            </p:grpSpPr>
            <p:sp>
              <p:nvSpPr>
                <p:cNvPr id="377" name="Abgerundetes Rechteck"/>
                <p:cNvSpPr/>
                <p:nvPr/>
              </p:nvSpPr>
              <p:spPr>
                <a:xfrm>
                  <a:off x="-7522" y="-77930"/>
                  <a:ext cx="2425987" cy="273490"/>
                </a:xfrm>
                <a:prstGeom prst="roundRect">
                  <a:avLst>
                    <a:gd name="adj" fmla="val 16667"/>
                  </a:avLst>
                </a:prstGeom>
                <a:solidFill>
                  <a:srgbClr val="FCD5B5"/>
                </a:solidFill>
                <a:ln w="12700" cap="flat">
                  <a:noFill/>
                  <a:miter lim="400000"/>
                </a:ln>
                <a:effectLst/>
              </p:spPr>
              <p:txBody>
                <a:bodyPr wrap="square" lIns="34289" tIns="34289" rIns="34289" bIns="34289" numCol="1" anchor="ctr">
                  <a:noAutofit/>
                </a:bodyPr>
                <a:lstStyle/>
                <a:p>
                  <a:pPr hangingPunct="0">
                    <a:defRPr>
                      <a:solidFill>
                        <a:srgbClr val="FFFFFF"/>
                      </a:solidFill>
                    </a:defRPr>
                  </a:pPr>
                  <a:endParaRPr sz="1350">
                    <a:solidFill>
                      <a:srgbClr val="FFFFFF"/>
                    </a:solidFill>
                  </a:endParaRPr>
                </a:p>
              </p:txBody>
            </p:sp>
            <p:sp>
              <p:nvSpPr>
                <p:cNvPr id="378" name="NatWiss (IF, Ph, Tc)"/>
                <p:cNvSpPr txBox="1"/>
                <p:nvPr/>
              </p:nvSpPr>
              <p:spPr>
                <a:xfrm>
                  <a:off x="38285" y="-127101"/>
                  <a:ext cx="2391778" cy="27699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89" tIns="34289" rIns="34289" bIns="34289" numCol="1" anchor="ctr">
                  <a:spAutoFit/>
                </a:bodyPr>
                <a:lstStyle>
                  <a:lvl1pPr>
                    <a:defRPr sz="1200" b="1">
                      <a:solidFill>
                        <a:srgbClr val="17375E"/>
                      </a:solidFill>
                      <a:latin typeface="+mj-lt"/>
                      <a:ea typeface="+mj-ea"/>
                      <a:cs typeface="+mj-cs"/>
                      <a:sym typeface="Calibri"/>
                    </a:defRPr>
                  </a:lvl1pPr>
                </a:lstStyle>
                <a:p>
                  <a:pPr hangingPunct="0"/>
                  <a:r>
                    <a:rPr sz="900" dirty="0" err="1">
                      <a:latin typeface="Calibri"/>
                      <a:cs typeface="Calibri"/>
                    </a:rPr>
                    <a:t>NatWiss</a:t>
                  </a:r>
                  <a:r>
                    <a:rPr sz="900" dirty="0">
                      <a:latin typeface="Calibri"/>
                      <a:cs typeface="Calibri"/>
                    </a:rPr>
                    <a:t> (IF, Ph, Tc)</a:t>
                  </a:r>
                  <a:r>
                    <a:rPr lang="de-DE" sz="900" dirty="0">
                      <a:latin typeface="Calibri"/>
                      <a:cs typeface="Calibri"/>
                    </a:rPr>
                    <a:t>; SFÖ/LRS-FÖ</a:t>
                  </a:r>
                  <a:endParaRPr sz="900" dirty="0">
                    <a:latin typeface="Calibri"/>
                    <a:cs typeface="Calibri"/>
                  </a:endParaRPr>
                </a:p>
              </p:txBody>
            </p:sp>
          </p:grpSp>
          <p:grpSp>
            <p:nvGrpSpPr>
              <p:cNvPr id="382" name="Abgerundetes Rechteck 52"/>
              <p:cNvGrpSpPr/>
              <p:nvPr/>
            </p:nvGrpSpPr>
            <p:grpSpPr>
              <a:xfrm>
                <a:off x="-15675" y="53843"/>
                <a:ext cx="2434141" cy="360011"/>
                <a:chOff x="-15675" y="-162179"/>
                <a:chExt cx="2434140" cy="360010"/>
              </a:xfrm>
            </p:grpSpPr>
            <p:sp>
              <p:nvSpPr>
                <p:cNvPr id="380" name="Abgerundetes Rechteck"/>
                <p:cNvSpPr/>
                <p:nvPr/>
              </p:nvSpPr>
              <p:spPr>
                <a:xfrm>
                  <a:off x="-15675" y="-66646"/>
                  <a:ext cx="2434140" cy="264477"/>
                </a:xfrm>
                <a:prstGeom prst="roundRect">
                  <a:avLst>
                    <a:gd name="adj" fmla="val 16667"/>
                  </a:avLst>
                </a:prstGeom>
                <a:solidFill>
                  <a:srgbClr val="FCD5B5"/>
                </a:solidFill>
                <a:ln w="12700" cap="flat">
                  <a:noFill/>
                  <a:miter lim="400000"/>
                </a:ln>
                <a:effectLst/>
              </p:spPr>
              <p:txBody>
                <a:bodyPr wrap="square" lIns="34289" tIns="34289" rIns="34289" bIns="34289" numCol="1" anchor="ctr">
                  <a:noAutofit/>
                </a:bodyPr>
                <a:lstStyle/>
                <a:p>
                  <a:pPr hangingPunct="0">
                    <a:defRPr>
                      <a:solidFill>
                        <a:srgbClr val="FFFFFF"/>
                      </a:solidFill>
                    </a:defRPr>
                  </a:pPr>
                  <a:endParaRPr sz="1350" dirty="0">
                    <a:solidFill>
                      <a:srgbClr val="FFFFFF"/>
                    </a:solidFill>
                  </a:endParaRPr>
                </a:p>
              </p:txBody>
            </p:sp>
            <p:sp>
              <p:nvSpPr>
                <p:cNvPr id="381" name="Chor/Instrumental"/>
                <p:cNvSpPr txBox="1"/>
                <p:nvPr/>
              </p:nvSpPr>
              <p:spPr>
                <a:xfrm>
                  <a:off x="15700" y="-162179"/>
                  <a:ext cx="1342093" cy="27699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89" tIns="34289" rIns="34289" bIns="34289" numCol="1" anchor="ctr">
                  <a:spAutoFit/>
                </a:bodyPr>
                <a:lstStyle>
                  <a:lvl1pPr>
                    <a:defRPr sz="1200" b="1">
                      <a:solidFill>
                        <a:srgbClr val="17375E"/>
                      </a:solidFill>
                      <a:latin typeface="+mj-lt"/>
                      <a:ea typeface="+mj-ea"/>
                      <a:cs typeface="+mj-cs"/>
                      <a:sym typeface="Calibri"/>
                    </a:defRPr>
                  </a:lvl1pPr>
                </a:lstStyle>
                <a:p>
                  <a:pPr hangingPunct="0"/>
                  <a:r>
                    <a:rPr sz="900" dirty="0" err="1">
                      <a:latin typeface="Calibri"/>
                      <a:cs typeface="Calibri"/>
                    </a:rPr>
                    <a:t>Chor</a:t>
                  </a:r>
                  <a:r>
                    <a:rPr sz="900" dirty="0">
                      <a:latin typeface="Calibri"/>
                      <a:cs typeface="Calibri"/>
                    </a:rPr>
                    <a:t>/Instrumental</a:t>
                  </a:r>
                </a:p>
              </p:txBody>
            </p:sp>
          </p:grpSp>
        </p:grpSp>
        <p:grpSp>
          <p:nvGrpSpPr>
            <p:cNvPr id="411" name="Gruppieren 2"/>
            <p:cNvGrpSpPr/>
            <p:nvPr/>
          </p:nvGrpSpPr>
          <p:grpSpPr>
            <a:xfrm>
              <a:off x="4011729" y="333740"/>
              <a:ext cx="4053171" cy="995248"/>
              <a:chOff x="2053380" y="-1"/>
              <a:chExt cx="4053170" cy="995247"/>
            </a:xfrm>
          </p:grpSpPr>
          <p:grpSp>
            <p:nvGrpSpPr>
              <p:cNvPr id="386" name="Abgerundetes Rechteck 51"/>
              <p:cNvGrpSpPr/>
              <p:nvPr/>
            </p:nvGrpSpPr>
            <p:grpSpPr>
              <a:xfrm>
                <a:off x="2053380" y="648071"/>
                <a:ext cx="1676906" cy="347175"/>
                <a:chOff x="2053379" y="-1"/>
                <a:chExt cx="1676905" cy="347174"/>
              </a:xfrm>
            </p:grpSpPr>
            <p:sp>
              <p:nvSpPr>
                <p:cNvPr id="384" name="Abgerundetes Rechteck"/>
                <p:cNvSpPr/>
                <p:nvPr/>
              </p:nvSpPr>
              <p:spPr>
                <a:xfrm>
                  <a:off x="2053379" y="-1"/>
                  <a:ext cx="1676905" cy="347174"/>
                </a:xfrm>
                <a:prstGeom prst="roundRect">
                  <a:avLst>
                    <a:gd name="adj" fmla="val 16667"/>
                  </a:avLst>
                </a:prstGeom>
                <a:solidFill>
                  <a:srgbClr val="BFBFBF"/>
                </a:solidFill>
                <a:ln w="12700" cap="flat">
                  <a:noFill/>
                  <a:miter lim="400000"/>
                </a:ln>
                <a:effectLst/>
              </p:spPr>
              <p:txBody>
                <a:bodyPr wrap="square" lIns="34289" tIns="34289" rIns="34289" bIns="34289" numCol="1" anchor="b">
                  <a:noAutofit/>
                </a:bodyPr>
                <a:lstStyle/>
                <a:p>
                  <a:pPr hangingPunct="0">
                    <a:defRPr>
                      <a:solidFill>
                        <a:srgbClr val="FFFFFF"/>
                      </a:solidFill>
                    </a:defRPr>
                  </a:pPr>
                  <a:endParaRPr sz="1350">
                    <a:solidFill>
                      <a:srgbClr val="FFFFFF"/>
                    </a:solidFill>
                  </a:endParaRPr>
                </a:p>
              </p:txBody>
            </p:sp>
            <p:sp>
              <p:nvSpPr>
                <p:cNvPr id="385" name="Sprach-Förd./LRS"/>
                <p:cNvSpPr txBox="1"/>
                <p:nvPr/>
              </p:nvSpPr>
              <p:spPr>
                <a:xfrm>
                  <a:off x="2053382" y="28100"/>
                  <a:ext cx="1617120" cy="26160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89" tIns="34289" rIns="34289" bIns="34289" numCol="1" anchor="b">
                  <a:spAutoFit/>
                </a:bodyPr>
                <a:lstStyle>
                  <a:lvl1pPr>
                    <a:defRPr sz="1100" b="1">
                      <a:solidFill>
                        <a:srgbClr val="17375E"/>
                      </a:solidFill>
                      <a:latin typeface="+mj-lt"/>
                      <a:ea typeface="+mj-ea"/>
                      <a:cs typeface="+mj-cs"/>
                      <a:sym typeface="Calibri"/>
                    </a:defRPr>
                  </a:lvl1pPr>
                </a:lstStyle>
                <a:p>
                  <a:pPr hangingPunct="0"/>
                  <a:r>
                    <a:rPr sz="825" dirty="0" err="1">
                      <a:latin typeface="Calibri"/>
                      <a:cs typeface="Calibri"/>
                    </a:rPr>
                    <a:t>Sprach-Förd</a:t>
                  </a:r>
                  <a:r>
                    <a:rPr sz="825" dirty="0">
                      <a:latin typeface="Calibri"/>
                      <a:cs typeface="Calibri"/>
                    </a:rPr>
                    <a:t>./LRS </a:t>
                  </a:r>
                </a:p>
              </p:txBody>
            </p:sp>
          </p:grpSp>
          <p:grpSp>
            <p:nvGrpSpPr>
              <p:cNvPr id="389" name="Abgerundetes Rechteck 55"/>
              <p:cNvGrpSpPr/>
              <p:nvPr/>
            </p:nvGrpSpPr>
            <p:grpSpPr>
              <a:xfrm>
                <a:off x="2053380" y="-1"/>
                <a:ext cx="1676905" cy="312602"/>
                <a:chOff x="2047634" y="0"/>
                <a:chExt cx="1676904" cy="312600"/>
              </a:xfrm>
            </p:grpSpPr>
            <p:sp>
              <p:nvSpPr>
                <p:cNvPr id="387" name="Abgerundetes Rechteck"/>
                <p:cNvSpPr/>
                <p:nvPr/>
              </p:nvSpPr>
              <p:spPr>
                <a:xfrm>
                  <a:off x="2047634" y="0"/>
                  <a:ext cx="1676904" cy="312600"/>
                </a:xfrm>
                <a:prstGeom prst="roundRect">
                  <a:avLst>
                    <a:gd name="adj" fmla="val 16667"/>
                  </a:avLst>
                </a:prstGeom>
                <a:solidFill>
                  <a:srgbClr val="BFBFBF"/>
                </a:solidFill>
                <a:ln w="12700" cap="flat">
                  <a:noFill/>
                  <a:miter lim="400000"/>
                </a:ln>
                <a:effectLst/>
              </p:spPr>
              <p:txBody>
                <a:bodyPr wrap="square" lIns="34289" tIns="34289" rIns="34289" bIns="34289" numCol="1" anchor="b">
                  <a:noAutofit/>
                </a:bodyPr>
                <a:lstStyle/>
                <a:p>
                  <a:pPr hangingPunct="0">
                    <a:defRPr>
                      <a:solidFill>
                        <a:srgbClr val="FFFFFF"/>
                      </a:solidFill>
                    </a:defRPr>
                  </a:pPr>
                  <a:endParaRPr sz="1350">
                    <a:solidFill>
                      <a:srgbClr val="FFFFFF"/>
                    </a:solidFill>
                  </a:endParaRPr>
                </a:p>
              </p:txBody>
            </p:sp>
            <p:sp>
              <p:nvSpPr>
                <p:cNvPr id="388" name="NatWiss (Bi, Ch, IF, Ph, Tc)"/>
                <p:cNvSpPr txBox="1"/>
                <p:nvPr/>
              </p:nvSpPr>
              <p:spPr>
                <a:xfrm>
                  <a:off x="2047638" y="35090"/>
                  <a:ext cx="1617117" cy="26160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89" tIns="34289" rIns="34289" bIns="34289" numCol="1" anchor="b">
                  <a:spAutoFit/>
                </a:bodyPr>
                <a:lstStyle>
                  <a:lvl1pPr>
                    <a:defRPr sz="1100" b="1">
                      <a:solidFill>
                        <a:srgbClr val="17375E"/>
                      </a:solidFill>
                      <a:latin typeface="+mj-lt"/>
                      <a:ea typeface="+mj-ea"/>
                      <a:cs typeface="+mj-cs"/>
                      <a:sym typeface="Calibri"/>
                    </a:defRPr>
                  </a:lvl1pPr>
                </a:lstStyle>
                <a:p>
                  <a:pPr hangingPunct="0"/>
                  <a:r>
                    <a:rPr sz="825" dirty="0" err="1">
                      <a:latin typeface="Calibri"/>
                      <a:cs typeface="Calibri"/>
                    </a:rPr>
                    <a:t>NatWiss</a:t>
                  </a:r>
                  <a:r>
                    <a:rPr sz="825" dirty="0">
                      <a:latin typeface="Calibri"/>
                      <a:cs typeface="Calibri"/>
                    </a:rPr>
                    <a:t> (Bi, Ch, IF, Ph, Tc)</a:t>
                  </a:r>
                </a:p>
              </p:txBody>
            </p:sp>
          </p:grpSp>
          <p:grpSp>
            <p:nvGrpSpPr>
              <p:cNvPr id="392" name="Abgerundetes Rechteck 56"/>
              <p:cNvGrpSpPr/>
              <p:nvPr/>
            </p:nvGrpSpPr>
            <p:grpSpPr>
              <a:xfrm>
                <a:off x="2053383" y="257901"/>
                <a:ext cx="1676903" cy="430883"/>
                <a:chOff x="2053382" y="-62382"/>
                <a:chExt cx="1676902" cy="430882"/>
              </a:xfrm>
            </p:grpSpPr>
            <p:sp>
              <p:nvSpPr>
                <p:cNvPr id="390" name="Abgerundetes Rechteck"/>
                <p:cNvSpPr/>
                <p:nvPr/>
              </p:nvSpPr>
              <p:spPr>
                <a:xfrm>
                  <a:off x="2053382" y="-1"/>
                  <a:ext cx="1676902" cy="301256"/>
                </a:xfrm>
                <a:prstGeom prst="roundRect">
                  <a:avLst>
                    <a:gd name="adj" fmla="val 16667"/>
                  </a:avLst>
                </a:prstGeom>
                <a:solidFill>
                  <a:srgbClr val="BFBFBF"/>
                </a:solidFill>
                <a:ln w="12700" cap="flat">
                  <a:noFill/>
                  <a:miter lim="400000"/>
                </a:ln>
                <a:effectLst/>
              </p:spPr>
              <p:txBody>
                <a:bodyPr wrap="square" lIns="34289" tIns="34289" rIns="34289" bIns="34289" numCol="1" anchor="b">
                  <a:noAutofit/>
                </a:bodyPr>
                <a:lstStyle/>
                <a:p>
                  <a:pPr hangingPunct="0">
                    <a:defRPr>
                      <a:solidFill>
                        <a:srgbClr val="FFFFFF"/>
                      </a:solidFill>
                    </a:defRPr>
                  </a:pPr>
                  <a:endParaRPr sz="1350">
                    <a:solidFill>
                      <a:srgbClr val="FFFFFF"/>
                    </a:solidFill>
                  </a:endParaRPr>
                </a:p>
              </p:txBody>
            </p:sp>
            <p:sp>
              <p:nvSpPr>
                <p:cNvPr id="391" name="Kunst/Theater/Textil/Werken/Sport"/>
                <p:cNvSpPr txBox="1"/>
                <p:nvPr/>
              </p:nvSpPr>
              <p:spPr>
                <a:xfrm>
                  <a:off x="2053382" y="-62382"/>
                  <a:ext cx="1617119" cy="43088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89" tIns="34289" rIns="34289" bIns="34289" numCol="1" anchor="b">
                  <a:spAutoFit/>
                </a:bodyPr>
                <a:lstStyle>
                  <a:lvl1pPr>
                    <a:defRPr sz="1100" b="1">
                      <a:solidFill>
                        <a:srgbClr val="17375E"/>
                      </a:solidFill>
                      <a:latin typeface="+mj-lt"/>
                      <a:ea typeface="+mj-ea"/>
                      <a:cs typeface="+mj-cs"/>
                      <a:sym typeface="Calibri"/>
                    </a:defRPr>
                  </a:lvl1pPr>
                </a:lstStyle>
                <a:p>
                  <a:pPr hangingPunct="0"/>
                  <a:r>
                    <a:rPr sz="825" dirty="0">
                      <a:latin typeface="Calibri"/>
                      <a:cs typeface="Calibri"/>
                    </a:rPr>
                    <a:t>Kunst/Theater/</a:t>
                  </a:r>
                  <a:r>
                    <a:rPr sz="825" dirty="0" err="1">
                      <a:latin typeface="Calibri"/>
                      <a:cs typeface="Calibri"/>
                    </a:rPr>
                    <a:t>Textil</a:t>
                  </a:r>
                  <a:r>
                    <a:rPr sz="825" dirty="0">
                      <a:latin typeface="Calibri"/>
                      <a:cs typeface="Calibri"/>
                    </a:rPr>
                    <a:t>/</a:t>
                  </a:r>
                  <a:r>
                    <a:rPr sz="825" dirty="0" err="1">
                      <a:latin typeface="Calibri"/>
                      <a:cs typeface="Calibri"/>
                    </a:rPr>
                    <a:t>Werken</a:t>
                  </a:r>
                  <a:r>
                    <a:rPr sz="825" dirty="0">
                      <a:latin typeface="Calibri"/>
                      <a:cs typeface="Calibri"/>
                    </a:rPr>
                    <a:t>/Sport</a:t>
                  </a:r>
                </a:p>
              </p:txBody>
            </p:sp>
          </p:grpSp>
          <p:grpSp>
            <p:nvGrpSpPr>
              <p:cNvPr id="395" name="Abgerundetes Rechteck 62"/>
              <p:cNvGrpSpPr/>
              <p:nvPr/>
            </p:nvGrpSpPr>
            <p:grpSpPr>
              <a:xfrm>
                <a:off x="3802291" y="1550"/>
                <a:ext cx="906289" cy="288035"/>
                <a:chOff x="0" y="0"/>
                <a:chExt cx="906288" cy="288033"/>
              </a:xfrm>
            </p:grpSpPr>
            <p:sp>
              <p:nvSpPr>
                <p:cNvPr id="393" name="Abgerundetes Rechteck"/>
                <p:cNvSpPr/>
                <p:nvPr/>
              </p:nvSpPr>
              <p:spPr>
                <a:xfrm>
                  <a:off x="0" y="0"/>
                  <a:ext cx="906288" cy="288033"/>
                </a:xfrm>
                <a:prstGeom prst="roundRect">
                  <a:avLst>
                    <a:gd name="adj" fmla="val 16667"/>
                  </a:avLst>
                </a:prstGeom>
                <a:solidFill>
                  <a:srgbClr val="BFBFBF"/>
                </a:solidFill>
                <a:ln w="12700" cap="flat">
                  <a:noFill/>
                  <a:miter lim="400000"/>
                </a:ln>
                <a:effectLst/>
              </p:spPr>
              <p:txBody>
                <a:bodyPr wrap="square" lIns="34289" tIns="34289" rIns="34289" bIns="34289" numCol="1" anchor="b">
                  <a:noAutofit/>
                </a:bodyPr>
                <a:lstStyle/>
                <a:p>
                  <a:pPr hangingPunct="0">
                    <a:defRPr>
                      <a:solidFill>
                        <a:srgbClr val="FFFFFF"/>
                      </a:solidFill>
                    </a:defRPr>
                  </a:pPr>
                  <a:endParaRPr sz="1350">
                    <a:solidFill>
                      <a:srgbClr val="FFFFFF"/>
                    </a:solidFill>
                  </a:endParaRPr>
                </a:p>
              </p:txBody>
            </p:sp>
            <p:sp>
              <p:nvSpPr>
                <p:cNvPr id="394" name="Mathe-Gy."/>
                <p:cNvSpPr txBox="1"/>
                <p:nvPr/>
              </p:nvSpPr>
              <p:spPr>
                <a:xfrm>
                  <a:off x="59780" y="12365"/>
                  <a:ext cx="786726" cy="26160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89" tIns="34289" rIns="34289" bIns="34289" numCol="1" anchor="b">
                  <a:spAutoFit/>
                </a:bodyPr>
                <a:lstStyle>
                  <a:lvl1pPr>
                    <a:defRPr sz="1100" b="1">
                      <a:solidFill>
                        <a:srgbClr val="17375E"/>
                      </a:solidFill>
                      <a:latin typeface="+mj-lt"/>
                      <a:ea typeface="+mj-ea"/>
                      <a:cs typeface="+mj-cs"/>
                      <a:sym typeface="Calibri"/>
                    </a:defRPr>
                  </a:lvl1pPr>
                </a:lstStyle>
                <a:p>
                  <a:pPr hangingPunct="0"/>
                  <a:r>
                    <a:rPr sz="825">
                      <a:latin typeface="Calibri"/>
                      <a:cs typeface="Calibri"/>
                    </a:rPr>
                    <a:t>Mathe-Gy.</a:t>
                  </a:r>
                </a:p>
              </p:txBody>
            </p:sp>
          </p:grpSp>
          <p:grpSp>
            <p:nvGrpSpPr>
              <p:cNvPr id="398" name="Abgerundetes Rechteck 63"/>
              <p:cNvGrpSpPr/>
              <p:nvPr/>
            </p:nvGrpSpPr>
            <p:grpSpPr>
              <a:xfrm>
                <a:off x="3802291" y="319962"/>
                <a:ext cx="901618" cy="288034"/>
                <a:chOff x="0" y="0"/>
                <a:chExt cx="901616" cy="288033"/>
              </a:xfrm>
            </p:grpSpPr>
            <p:sp>
              <p:nvSpPr>
                <p:cNvPr id="396" name="Abgerundetes Rechteck"/>
                <p:cNvSpPr/>
                <p:nvPr/>
              </p:nvSpPr>
              <p:spPr>
                <a:xfrm>
                  <a:off x="0" y="0"/>
                  <a:ext cx="901616" cy="288033"/>
                </a:xfrm>
                <a:prstGeom prst="roundRect">
                  <a:avLst>
                    <a:gd name="adj" fmla="val 16667"/>
                  </a:avLst>
                </a:prstGeom>
                <a:solidFill>
                  <a:srgbClr val="BFBFBF"/>
                </a:solidFill>
                <a:ln w="12700" cap="flat">
                  <a:noFill/>
                  <a:miter lim="400000"/>
                </a:ln>
                <a:effectLst/>
              </p:spPr>
              <p:txBody>
                <a:bodyPr wrap="square" lIns="34289" tIns="34289" rIns="34289" bIns="34289" numCol="1" anchor="b">
                  <a:noAutofit/>
                </a:bodyPr>
                <a:lstStyle/>
                <a:p>
                  <a:pPr hangingPunct="0">
                    <a:defRPr>
                      <a:solidFill>
                        <a:srgbClr val="FFFFFF"/>
                      </a:solidFill>
                    </a:defRPr>
                  </a:pPr>
                  <a:endParaRPr sz="1350">
                    <a:solidFill>
                      <a:srgbClr val="FFFFFF"/>
                    </a:solidFill>
                  </a:endParaRPr>
                </a:p>
              </p:txBody>
            </p:sp>
            <p:sp>
              <p:nvSpPr>
                <p:cNvPr id="397" name="Franz.-DELF"/>
                <p:cNvSpPr txBox="1"/>
                <p:nvPr/>
              </p:nvSpPr>
              <p:spPr>
                <a:xfrm>
                  <a:off x="59781" y="12365"/>
                  <a:ext cx="782054" cy="26160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89" tIns="34289" rIns="34289" bIns="34289" numCol="1" anchor="b">
                  <a:spAutoFit/>
                </a:bodyPr>
                <a:lstStyle>
                  <a:lvl1pPr>
                    <a:defRPr sz="1100" b="1">
                      <a:solidFill>
                        <a:srgbClr val="17375E"/>
                      </a:solidFill>
                      <a:latin typeface="+mj-lt"/>
                      <a:ea typeface="+mj-ea"/>
                      <a:cs typeface="+mj-cs"/>
                      <a:sym typeface="Calibri"/>
                    </a:defRPr>
                  </a:lvl1pPr>
                </a:lstStyle>
                <a:p>
                  <a:pPr hangingPunct="0"/>
                  <a:r>
                    <a:rPr sz="825">
                      <a:latin typeface="Calibri"/>
                      <a:cs typeface="Calibri"/>
                    </a:rPr>
                    <a:t>Franz.-DELF</a:t>
                  </a:r>
                </a:p>
              </p:txBody>
            </p:sp>
          </p:grpSp>
          <p:grpSp>
            <p:nvGrpSpPr>
              <p:cNvPr id="401" name="Abgerundetes Rechteck 64"/>
              <p:cNvGrpSpPr/>
              <p:nvPr/>
            </p:nvGrpSpPr>
            <p:grpSpPr>
              <a:xfrm>
                <a:off x="3802291" y="635046"/>
                <a:ext cx="893915" cy="288034"/>
                <a:chOff x="0" y="0"/>
                <a:chExt cx="893913" cy="288033"/>
              </a:xfrm>
            </p:grpSpPr>
            <p:sp>
              <p:nvSpPr>
                <p:cNvPr id="399" name="Abgerundetes Rechteck"/>
                <p:cNvSpPr/>
                <p:nvPr/>
              </p:nvSpPr>
              <p:spPr>
                <a:xfrm>
                  <a:off x="0" y="0"/>
                  <a:ext cx="893913" cy="288033"/>
                </a:xfrm>
                <a:prstGeom prst="roundRect">
                  <a:avLst>
                    <a:gd name="adj" fmla="val 16667"/>
                  </a:avLst>
                </a:prstGeom>
                <a:solidFill>
                  <a:srgbClr val="BFBFBF"/>
                </a:solidFill>
                <a:ln w="12700" cap="flat">
                  <a:noFill/>
                  <a:miter lim="400000"/>
                </a:ln>
                <a:effectLst/>
              </p:spPr>
              <p:txBody>
                <a:bodyPr wrap="square" lIns="34289" tIns="34289" rIns="34289" bIns="34289" numCol="1" anchor="b">
                  <a:noAutofit/>
                </a:bodyPr>
                <a:lstStyle/>
                <a:p>
                  <a:pPr hangingPunct="0">
                    <a:defRPr>
                      <a:solidFill>
                        <a:srgbClr val="FFFFFF"/>
                      </a:solidFill>
                    </a:defRPr>
                  </a:pPr>
                  <a:endParaRPr sz="1350">
                    <a:solidFill>
                      <a:srgbClr val="FFFFFF"/>
                    </a:solidFill>
                  </a:endParaRPr>
                </a:p>
              </p:txBody>
            </p:sp>
            <p:sp>
              <p:nvSpPr>
                <p:cNvPr id="400" name="ECDL"/>
                <p:cNvSpPr txBox="1"/>
                <p:nvPr/>
              </p:nvSpPr>
              <p:spPr>
                <a:xfrm>
                  <a:off x="59780" y="12365"/>
                  <a:ext cx="774353" cy="26160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89" tIns="34289" rIns="34289" bIns="34289" numCol="1" anchor="b">
                  <a:spAutoFit/>
                </a:bodyPr>
                <a:lstStyle>
                  <a:lvl1pPr>
                    <a:defRPr sz="1100" b="1">
                      <a:solidFill>
                        <a:srgbClr val="17375E"/>
                      </a:solidFill>
                      <a:latin typeface="+mj-lt"/>
                      <a:ea typeface="+mj-ea"/>
                      <a:cs typeface="+mj-cs"/>
                      <a:sym typeface="Calibri"/>
                    </a:defRPr>
                  </a:lvl1pPr>
                </a:lstStyle>
                <a:p>
                  <a:pPr hangingPunct="0"/>
                  <a:r>
                    <a:rPr sz="825">
                      <a:latin typeface="Calibri"/>
                      <a:cs typeface="Calibri"/>
                    </a:rPr>
                    <a:t>ECDL</a:t>
                  </a:r>
                </a:p>
              </p:txBody>
            </p:sp>
          </p:grpSp>
          <p:grpSp>
            <p:nvGrpSpPr>
              <p:cNvPr id="404" name="Abgerundetes Rechteck 65"/>
              <p:cNvGrpSpPr/>
              <p:nvPr/>
            </p:nvGrpSpPr>
            <p:grpSpPr>
              <a:xfrm>
                <a:off x="4738396" y="-1"/>
                <a:ext cx="1368154" cy="288035"/>
                <a:chOff x="0" y="0"/>
                <a:chExt cx="1368153" cy="288033"/>
              </a:xfrm>
            </p:grpSpPr>
            <p:sp>
              <p:nvSpPr>
                <p:cNvPr id="402" name="Abgerundetes Rechteck"/>
                <p:cNvSpPr/>
                <p:nvPr/>
              </p:nvSpPr>
              <p:spPr>
                <a:xfrm>
                  <a:off x="0" y="0"/>
                  <a:ext cx="1368153" cy="288033"/>
                </a:xfrm>
                <a:prstGeom prst="roundRect">
                  <a:avLst>
                    <a:gd name="adj" fmla="val 16667"/>
                  </a:avLst>
                </a:prstGeom>
                <a:solidFill>
                  <a:srgbClr val="BFBFBF"/>
                </a:solidFill>
                <a:ln w="12700" cap="flat">
                  <a:noFill/>
                  <a:miter lim="400000"/>
                </a:ln>
                <a:effectLst/>
              </p:spPr>
              <p:txBody>
                <a:bodyPr wrap="square" lIns="34289" tIns="34289" rIns="34289" bIns="34289" numCol="1" anchor="b">
                  <a:noAutofit/>
                </a:bodyPr>
                <a:lstStyle/>
                <a:p>
                  <a:pPr hangingPunct="0">
                    <a:defRPr sz="1100" b="1">
                      <a:solidFill>
                        <a:srgbClr val="17375E"/>
                      </a:solidFill>
                      <a:latin typeface="+mj-lt"/>
                      <a:ea typeface="+mj-ea"/>
                      <a:cs typeface="+mj-cs"/>
                      <a:sym typeface="Calibri"/>
                    </a:defRPr>
                  </a:pPr>
                  <a:endParaRPr sz="825" b="1">
                    <a:solidFill>
                      <a:srgbClr val="17375E"/>
                    </a:solidFill>
                    <a:latin typeface="Calibri"/>
                    <a:cs typeface="Calibri"/>
                    <a:sym typeface="Calibri"/>
                  </a:endParaRPr>
                </a:p>
              </p:txBody>
            </p:sp>
            <p:sp>
              <p:nvSpPr>
                <p:cNvPr id="403" name="NatWiss"/>
                <p:cNvSpPr txBox="1"/>
                <p:nvPr/>
              </p:nvSpPr>
              <p:spPr>
                <a:xfrm>
                  <a:off x="59780" y="12365"/>
                  <a:ext cx="1248592" cy="26160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89" tIns="34289" rIns="34289" bIns="34289" numCol="1" anchor="b">
                  <a:spAutoFit/>
                </a:bodyPr>
                <a:lstStyle>
                  <a:lvl1pPr>
                    <a:defRPr sz="1100" b="1">
                      <a:solidFill>
                        <a:srgbClr val="17375E"/>
                      </a:solidFill>
                      <a:latin typeface="+mj-lt"/>
                      <a:ea typeface="+mj-ea"/>
                      <a:cs typeface="+mj-cs"/>
                      <a:sym typeface="Calibri"/>
                    </a:defRPr>
                  </a:lvl1pPr>
                </a:lstStyle>
                <a:p>
                  <a:pPr hangingPunct="0"/>
                  <a:r>
                    <a:rPr sz="825">
                      <a:latin typeface="Calibri"/>
                      <a:cs typeface="Calibri"/>
                    </a:rPr>
                    <a:t>NatWiss</a:t>
                  </a:r>
                </a:p>
              </p:txBody>
            </p:sp>
          </p:grpSp>
          <p:grpSp>
            <p:nvGrpSpPr>
              <p:cNvPr id="407" name="Abgerundetes Rechteck 66"/>
              <p:cNvGrpSpPr/>
              <p:nvPr/>
            </p:nvGrpSpPr>
            <p:grpSpPr>
              <a:xfrm>
                <a:off x="4738396" y="324154"/>
                <a:ext cx="1368154" cy="288034"/>
                <a:chOff x="0" y="0"/>
                <a:chExt cx="1368153" cy="288033"/>
              </a:xfrm>
            </p:grpSpPr>
            <p:sp>
              <p:nvSpPr>
                <p:cNvPr id="405" name="Abgerundetes Rechteck"/>
                <p:cNvSpPr/>
                <p:nvPr/>
              </p:nvSpPr>
              <p:spPr>
                <a:xfrm>
                  <a:off x="0" y="0"/>
                  <a:ext cx="1368153" cy="288033"/>
                </a:xfrm>
                <a:prstGeom prst="roundRect">
                  <a:avLst>
                    <a:gd name="adj" fmla="val 16667"/>
                  </a:avLst>
                </a:prstGeom>
                <a:solidFill>
                  <a:srgbClr val="BFBFBF"/>
                </a:solidFill>
                <a:ln w="12700" cap="flat">
                  <a:noFill/>
                  <a:miter lim="400000"/>
                </a:ln>
                <a:effectLst/>
              </p:spPr>
              <p:txBody>
                <a:bodyPr wrap="square" lIns="34289" tIns="34289" rIns="34289" bIns="34289" numCol="1" anchor="b">
                  <a:noAutofit/>
                </a:bodyPr>
                <a:lstStyle/>
                <a:p>
                  <a:pPr hangingPunct="0">
                    <a:defRPr>
                      <a:solidFill>
                        <a:srgbClr val="FFFFFF"/>
                      </a:solidFill>
                    </a:defRPr>
                  </a:pPr>
                  <a:endParaRPr sz="1350">
                    <a:solidFill>
                      <a:srgbClr val="FFFFFF"/>
                    </a:solidFill>
                  </a:endParaRPr>
                </a:p>
              </p:txBody>
            </p:sp>
            <p:sp>
              <p:nvSpPr>
                <p:cNvPr id="406" name="Wirtschaftsenglisch"/>
                <p:cNvSpPr txBox="1"/>
                <p:nvPr/>
              </p:nvSpPr>
              <p:spPr>
                <a:xfrm>
                  <a:off x="59780" y="12365"/>
                  <a:ext cx="1248592" cy="26160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89" tIns="34289" rIns="34289" bIns="34289" numCol="1" anchor="b">
                  <a:spAutoFit/>
                </a:bodyPr>
                <a:lstStyle>
                  <a:lvl1pPr>
                    <a:defRPr sz="1100" b="1">
                      <a:solidFill>
                        <a:srgbClr val="17375E"/>
                      </a:solidFill>
                      <a:latin typeface="+mj-lt"/>
                      <a:ea typeface="+mj-ea"/>
                      <a:cs typeface="+mj-cs"/>
                      <a:sym typeface="Calibri"/>
                    </a:defRPr>
                  </a:lvl1pPr>
                </a:lstStyle>
                <a:p>
                  <a:pPr hangingPunct="0"/>
                  <a:r>
                    <a:rPr sz="825">
                      <a:latin typeface="Calibri"/>
                      <a:cs typeface="Calibri"/>
                    </a:rPr>
                    <a:t>Wirtschaftsenglisch</a:t>
                  </a:r>
                </a:p>
              </p:txBody>
            </p:sp>
          </p:grpSp>
          <p:grpSp>
            <p:nvGrpSpPr>
              <p:cNvPr id="410" name="Abgerundetes Rechteck 67"/>
              <p:cNvGrpSpPr/>
              <p:nvPr/>
            </p:nvGrpSpPr>
            <p:grpSpPr>
              <a:xfrm>
                <a:off x="4738396" y="635046"/>
                <a:ext cx="1368154" cy="288034"/>
                <a:chOff x="0" y="0"/>
                <a:chExt cx="1368153" cy="288033"/>
              </a:xfrm>
            </p:grpSpPr>
            <p:sp>
              <p:nvSpPr>
                <p:cNvPr id="408" name="Abgerundetes Rechteck"/>
                <p:cNvSpPr/>
                <p:nvPr/>
              </p:nvSpPr>
              <p:spPr>
                <a:xfrm>
                  <a:off x="0" y="0"/>
                  <a:ext cx="1368153" cy="288033"/>
                </a:xfrm>
                <a:prstGeom prst="roundRect">
                  <a:avLst>
                    <a:gd name="adj" fmla="val 16667"/>
                  </a:avLst>
                </a:prstGeom>
                <a:solidFill>
                  <a:srgbClr val="BFBFBF"/>
                </a:solidFill>
                <a:ln w="12700" cap="flat">
                  <a:noFill/>
                  <a:miter lim="400000"/>
                </a:ln>
                <a:effectLst/>
              </p:spPr>
              <p:txBody>
                <a:bodyPr wrap="square" lIns="34289" tIns="34289" rIns="34289" bIns="34289" numCol="1" anchor="b">
                  <a:noAutofit/>
                </a:bodyPr>
                <a:lstStyle/>
                <a:p>
                  <a:pPr hangingPunct="0">
                    <a:defRPr>
                      <a:solidFill>
                        <a:srgbClr val="FFFFFF"/>
                      </a:solidFill>
                    </a:defRPr>
                  </a:pPr>
                  <a:endParaRPr sz="1350">
                    <a:solidFill>
                      <a:srgbClr val="FFFFFF"/>
                    </a:solidFill>
                  </a:endParaRPr>
                </a:p>
              </p:txBody>
            </p:sp>
            <p:sp>
              <p:nvSpPr>
                <p:cNvPr id="409" name="Medien"/>
                <p:cNvSpPr txBox="1"/>
                <p:nvPr/>
              </p:nvSpPr>
              <p:spPr>
                <a:xfrm>
                  <a:off x="59780" y="12365"/>
                  <a:ext cx="1248592" cy="26160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89" tIns="34289" rIns="34289" bIns="34289" numCol="1" anchor="b">
                  <a:spAutoFit/>
                </a:bodyPr>
                <a:lstStyle>
                  <a:lvl1pPr>
                    <a:defRPr sz="1100" b="1">
                      <a:solidFill>
                        <a:srgbClr val="17375E"/>
                      </a:solidFill>
                      <a:latin typeface="+mj-lt"/>
                      <a:ea typeface="+mj-ea"/>
                      <a:cs typeface="+mj-cs"/>
                      <a:sym typeface="Calibri"/>
                    </a:defRPr>
                  </a:lvl1pPr>
                </a:lstStyle>
                <a:p>
                  <a:pPr hangingPunct="0"/>
                  <a:r>
                    <a:rPr sz="825">
                      <a:latin typeface="Calibri"/>
                      <a:cs typeface="Calibri"/>
                    </a:rPr>
                    <a:t>Medien</a:t>
                  </a:r>
                </a:p>
              </p:txBody>
            </p:sp>
          </p:grpSp>
        </p:grpSp>
        <p:grpSp>
          <p:nvGrpSpPr>
            <p:cNvPr id="414" name="Abgerundetes Rechteck 80"/>
            <p:cNvGrpSpPr/>
            <p:nvPr/>
          </p:nvGrpSpPr>
          <p:grpSpPr>
            <a:xfrm>
              <a:off x="1944216" y="0"/>
              <a:ext cx="5477725" cy="298994"/>
              <a:chOff x="0" y="0"/>
              <a:chExt cx="5477724" cy="298993"/>
            </a:xfrm>
          </p:grpSpPr>
          <p:sp>
            <p:nvSpPr>
              <p:cNvPr id="412" name="Abgerundetes Rechteck"/>
              <p:cNvSpPr/>
              <p:nvPr/>
            </p:nvSpPr>
            <p:spPr>
              <a:xfrm>
                <a:off x="0" y="0"/>
                <a:ext cx="5477724" cy="288033"/>
              </a:xfrm>
              <a:prstGeom prst="roundRect">
                <a:avLst>
                  <a:gd name="adj" fmla="val 16667"/>
                </a:avLst>
              </a:prstGeom>
              <a:noFill/>
              <a:ln w="15875" cap="flat">
                <a:solidFill>
                  <a:srgbClr val="000000"/>
                </a:solidFill>
                <a:prstDash val="sysDot"/>
                <a:round/>
              </a:ln>
              <a:effectLst/>
            </p:spPr>
            <p:txBody>
              <a:bodyPr wrap="square" lIns="34289" tIns="34289" rIns="34289" bIns="34289" numCol="1" anchor="t">
                <a:noAutofit/>
              </a:bodyPr>
              <a:lstStyle/>
              <a:p>
                <a:pPr hangingPunct="0">
                  <a:defRPr>
                    <a:solidFill>
                      <a:srgbClr val="FFFFFF"/>
                    </a:solidFill>
                  </a:defRPr>
                </a:pPr>
                <a:endParaRPr sz="1350">
                  <a:solidFill>
                    <a:srgbClr val="FFFFFF"/>
                  </a:solidFill>
                </a:endParaRPr>
              </a:p>
            </p:txBody>
          </p:sp>
          <p:sp>
            <p:nvSpPr>
              <p:cNvPr id="413" name="Kooperationen: Musikschule /  Sportvereine / Feuerwehr / etc."/>
              <p:cNvSpPr txBox="1"/>
              <p:nvPr/>
            </p:nvSpPr>
            <p:spPr>
              <a:xfrm>
                <a:off x="67719" y="21999"/>
                <a:ext cx="5342287" cy="276994"/>
              </a:xfrm>
              <a:prstGeom prst="rect">
                <a:avLst/>
              </a:prstGeom>
              <a:solidFill>
                <a:schemeClr val="accent4">
                  <a:lumMod val="20000"/>
                  <a:lumOff val="80000"/>
                </a:schemeClr>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89" tIns="34289" rIns="34289" bIns="34289" numCol="1" anchor="t">
                <a:spAutoFit/>
              </a:bodyPr>
              <a:lstStyle/>
              <a:p>
                <a:pPr hangingPunct="0">
                  <a:defRPr sz="1200" b="1">
                    <a:solidFill>
                      <a:srgbClr val="17375E"/>
                    </a:solidFill>
                    <a:latin typeface="+mj-lt"/>
                    <a:ea typeface="+mj-ea"/>
                    <a:cs typeface="+mj-cs"/>
                    <a:sym typeface="Calibri"/>
                  </a:defRPr>
                </a:pPr>
                <a:r>
                  <a:rPr sz="900" b="1" dirty="0" err="1">
                    <a:solidFill>
                      <a:srgbClr val="17375E"/>
                    </a:solidFill>
                    <a:latin typeface="Calibri"/>
                    <a:cs typeface="Calibri"/>
                    <a:sym typeface="Calibri"/>
                  </a:rPr>
                  <a:t>Kooperationen</a:t>
                </a:r>
                <a:r>
                  <a:rPr sz="900" b="1" dirty="0">
                    <a:solidFill>
                      <a:srgbClr val="17375E"/>
                    </a:solidFill>
                    <a:latin typeface="Calibri"/>
                    <a:cs typeface="Calibri"/>
                    <a:sym typeface="Calibri"/>
                  </a:rPr>
                  <a:t>: </a:t>
                </a:r>
                <a:r>
                  <a:rPr sz="900" dirty="0" err="1">
                    <a:solidFill>
                      <a:srgbClr val="17375E"/>
                    </a:solidFill>
                    <a:latin typeface="Calibri"/>
                    <a:cs typeface="Calibri"/>
                    <a:sym typeface="Calibri"/>
                  </a:rPr>
                  <a:t>Musikschule</a:t>
                </a:r>
                <a:r>
                  <a:rPr sz="900" dirty="0">
                    <a:solidFill>
                      <a:srgbClr val="17375E"/>
                    </a:solidFill>
                    <a:latin typeface="Calibri"/>
                    <a:cs typeface="Calibri"/>
                    <a:sym typeface="Calibri"/>
                  </a:rPr>
                  <a:t> /  </a:t>
                </a:r>
                <a:r>
                  <a:rPr sz="900" dirty="0" err="1">
                    <a:solidFill>
                      <a:srgbClr val="17375E"/>
                    </a:solidFill>
                    <a:latin typeface="Calibri"/>
                    <a:cs typeface="Calibri"/>
                    <a:sym typeface="Calibri"/>
                  </a:rPr>
                  <a:t>Sportvereine</a:t>
                </a:r>
                <a:r>
                  <a:rPr sz="900" dirty="0">
                    <a:solidFill>
                      <a:srgbClr val="17375E"/>
                    </a:solidFill>
                    <a:latin typeface="Calibri"/>
                    <a:cs typeface="Calibri"/>
                    <a:sym typeface="Calibri"/>
                  </a:rPr>
                  <a:t> / </a:t>
                </a:r>
                <a:r>
                  <a:rPr sz="900" dirty="0" err="1">
                    <a:solidFill>
                      <a:srgbClr val="17375E"/>
                    </a:solidFill>
                    <a:latin typeface="Calibri"/>
                    <a:cs typeface="Calibri"/>
                    <a:sym typeface="Calibri"/>
                  </a:rPr>
                  <a:t>Feuerwehr</a:t>
                </a:r>
                <a:r>
                  <a:rPr sz="900" dirty="0">
                    <a:solidFill>
                      <a:srgbClr val="17375E"/>
                    </a:solidFill>
                    <a:latin typeface="Calibri"/>
                    <a:cs typeface="Calibri"/>
                    <a:sym typeface="Calibri"/>
                  </a:rPr>
                  <a:t> / etc.</a:t>
                </a:r>
              </a:p>
            </p:txBody>
          </p:sp>
        </p:grpSp>
        <p:grpSp>
          <p:nvGrpSpPr>
            <p:cNvPr id="430" name="Gruppieren 90"/>
            <p:cNvGrpSpPr/>
            <p:nvPr/>
          </p:nvGrpSpPr>
          <p:grpSpPr>
            <a:xfrm>
              <a:off x="4426697" y="3418861"/>
              <a:ext cx="3112339" cy="1791153"/>
              <a:chOff x="34209" y="-446118"/>
              <a:chExt cx="3112338" cy="1791152"/>
            </a:xfrm>
          </p:grpSpPr>
          <p:grpSp>
            <p:nvGrpSpPr>
              <p:cNvPr id="417" name="Abgerundetes Rechteck 73"/>
              <p:cNvGrpSpPr/>
              <p:nvPr/>
            </p:nvGrpSpPr>
            <p:grpSpPr>
              <a:xfrm>
                <a:off x="52758" y="-446118"/>
                <a:ext cx="3093788" cy="276339"/>
                <a:chOff x="52758" y="-446113"/>
                <a:chExt cx="3093787" cy="276337"/>
              </a:xfrm>
            </p:grpSpPr>
            <p:sp>
              <p:nvSpPr>
                <p:cNvPr id="415" name="Abgerundetes Rechteck"/>
                <p:cNvSpPr/>
                <p:nvPr/>
              </p:nvSpPr>
              <p:spPr>
                <a:xfrm>
                  <a:off x="52758" y="-446113"/>
                  <a:ext cx="3093787" cy="257921"/>
                </a:xfrm>
                <a:prstGeom prst="roundRect">
                  <a:avLst>
                    <a:gd name="adj" fmla="val 16667"/>
                  </a:avLst>
                </a:prstGeom>
                <a:solidFill>
                  <a:srgbClr val="B9CDE5"/>
                </a:solidFill>
                <a:ln w="12700" cap="flat">
                  <a:noFill/>
                  <a:miter lim="400000"/>
                </a:ln>
                <a:effectLst/>
              </p:spPr>
              <p:txBody>
                <a:bodyPr wrap="square" lIns="34289" tIns="34289" rIns="34289" bIns="34289" numCol="1" anchor="ctr">
                  <a:noAutofit/>
                </a:bodyPr>
                <a:lstStyle/>
                <a:p>
                  <a:pPr hangingPunct="0">
                    <a:lnSpc>
                      <a:spcPct val="80000"/>
                    </a:lnSpc>
                    <a:defRPr>
                      <a:solidFill>
                        <a:srgbClr val="FFFFFF"/>
                      </a:solidFill>
                    </a:defRPr>
                  </a:pPr>
                  <a:endParaRPr sz="1350">
                    <a:solidFill>
                      <a:srgbClr val="FFFFFF"/>
                    </a:solidFill>
                  </a:endParaRPr>
                </a:p>
              </p:txBody>
            </p:sp>
            <p:sp>
              <p:nvSpPr>
                <p:cNvPr id="416" name="Biologie"/>
                <p:cNvSpPr txBox="1"/>
                <p:nvPr/>
              </p:nvSpPr>
              <p:spPr>
                <a:xfrm>
                  <a:off x="84937" y="-409837"/>
                  <a:ext cx="2977164" cy="24006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89" tIns="34289" rIns="34289" bIns="34289" numCol="1" anchor="ctr">
                  <a:spAutoFit/>
                </a:bodyPr>
                <a:lstStyle>
                  <a:lvl1pPr>
                    <a:lnSpc>
                      <a:spcPct val="80000"/>
                    </a:lnSpc>
                    <a:defRPr sz="1200" b="1">
                      <a:solidFill>
                        <a:srgbClr val="17375E"/>
                      </a:solidFill>
                      <a:latin typeface="+mj-lt"/>
                      <a:ea typeface="+mj-ea"/>
                      <a:cs typeface="+mj-cs"/>
                      <a:sym typeface="Calibri"/>
                    </a:defRPr>
                  </a:lvl1pPr>
                </a:lstStyle>
                <a:p>
                  <a:pPr hangingPunct="0"/>
                  <a:r>
                    <a:rPr sz="900">
                      <a:latin typeface="Calibri"/>
                      <a:cs typeface="Calibri"/>
                    </a:rPr>
                    <a:t>Biologie</a:t>
                  </a:r>
                </a:p>
              </p:txBody>
            </p:sp>
          </p:grpSp>
          <p:sp>
            <p:nvSpPr>
              <p:cNvPr id="418" name="Abgerundetes Rechteck"/>
              <p:cNvSpPr/>
              <p:nvPr/>
            </p:nvSpPr>
            <p:spPr>
              <a:xfrm>
                <a:off x="52757" y="-137428"/>
                <a:ext cx="3093790" cy="257923"/>
              </a:xfrm>
              <a:prstGeom prst="roundRect">
                <a:avLst>
                  <a:gd name="adj" fmla="val 16667"/>
                </a:avLst>
              </a:prstGeom>
              <a:solidFill>
                <a:srgbClr val="B9CDE5"/>
              </a:solidFill>
              <a:ln w="12700" cap="flat">
                <a:noFill/>
                <a:miter lim="400000"/>
              </a:ln>
              <a:effectLst/>
            </p:spPr>
            <p:txBody>
              <a:bodyPr wrap="square" lIns="34289" tIns="34289" rIns="34289" bIns="34289" numCol="1" anchor="ctr">
                <a:noAutofit/>
              </a:bodyPr>
              <a:lstStyle/>
              <a:p>
                <a:pPr hangingPunct="0">
                  <a:lnSpc>
                    <a:spcPct val="80000"/>
                  </a:lnSpc>
                  <a:defRPr>
                    <a:solidFill>
                      <a:srgbClr val="FFFFFF"/>
                    </a:solidFill>
                  </a:defRPr>
                </a:pPr>
                <a:endParaRPr sz="1350" dirty="0">
                  <a:solidFill>
                    <a:srgbClr val="FFFFFF"/>
                  </a:solidFill>
                </a:endParaRPr>
              </a:p>
            </p:txBody>
          </p:sp>
          <p:grpSp>
            <p:nvGrpSpPr>
              <p:cNvPr id="423" name="Abgerundetes Rechteck 87"/>
              <p:cNvGrpSpPr/>
              <p:nvPr/>
            </p:nvGrpSpPr>
            <p:grpSpPr>
              <a:xfrm>
                <a:off x="34209" y="-123038"/>
                <a:ext cx="3093789" cy="543873"/>
                <a:chOff x="25192" y="-676649"/>
                <a:chExt cx="3093787" cy="543869"/>
              </a:xfrm>
            </p:grpSpPr>
            <p:sp>
              <p:nvSpPr>
                <p:cNvPr id="421" name="Abgerundetes Rechteck"/>
                <p:cNvSpPr/>
                <p:nvPr/>
              </p:nvSpPr>
              <p:spPr>
                <a:xfrm>
                  <a:off x="25192" y="-390701"/>
                  <a:ext cx="3093787" cy="257921"/>
                </a:xfrm>
                <a:prstGeom prst="roundRect">
                  <a:avLst>
                    <a:gd name="adj" fmla="val 16667"/>
                  </a:avLst>
                </a:prstGeom>
                <a:solidFill>
                  <a:srgbClr val="B9CDE5"/>
                </a:solidFill>
                <a:ln w="12700" cap="flat">
                  <a:noFill/>
                  <a:miter lim="400000"/>
                </a:ln>
                <a:effectLst/>
              </p:spPr>
              <p:txBody>
                <a:bodyPr wrap="square" lIns="34289" tIns="34289" rIns="34289" bIns="34289" numCol="1" anchor="ctr">
                  <a:noAutofit/>
                </a:bodyPr>
                <a:lstStyle/>
                <a:p>
                  <a:pPr hangingPunct="0">
                    <a:lnSpc>
                      <a:spcPct val="80000"/>
                    </a:lnSpc>
                    <a:defRPr>
                      <a:solidFill>
                        <a:srgbClr val="FFFFFF"/>
                      </a:solidFill>
                    </a:defRPr>
                  </a:pPr>
                  <a:endParaRPr sz="1350">
                    <a:solidFill>
                      <a:srgbClr val="FFFFFF"/>
                    </a:solidFill>
                  </a:endParaRPr>
                </a:p>
              </p:txBody>
            </p:sp>
            <p:sp>
              <p:nvSpPr>
                <p:cNvPr id="422" name="Kunst"/>
                <p:cNvSpPr txBox="1"/>
                <p:nvPr/>
              </p:nvSpPr>
              <p:spPr>
                <a:xfrm>
                  <a:off x="75919" y="-676649"/>
                  <a:ext cx="2977164" cy="24006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89" tIns="34289" rIns="34289" bIns="34289" numCol="1" anchor="ctr">
                  <a:spAutoFit/>
                </a:bodyPr>
                <a:lstStyle>
                  <a:lvl1pPr>
                    <a:lnSpc>
                      <a:spcPct val="80000"/>
                    </a:lnSpc>
                    <a:defRPr sz="1200" b="1">
                      <a:solidFill>
                        <a:srgbClr val="17375E"/>
                      </a:solidFill>
                      <a:latin typeface="+mj-lt"/>
                      <a:ea typeface="+mj-ea"/>
                      <a:cs typeface="+mj-cs"/>
                      <a:sym typeface="Calibri"/>
                    </a:defRPr>
                  </a:lvl1pPr>
                </a:lstStyle>
                <a:p>
                  <a:pPr hangingPunct="0"/>
                  <a:r>
                    <a:rPr sz="900" dirty="0">
                      <a:latin typeface="Calibri"/>
                      <a:cs typeface="Calibri"/>
                    </a:rPr>
                    <a:t>Kunst</a:t>
                  </a:r>
                </a:p>
              </p:txBody>
            </p:sp>
          </p:grpSp>
          <p:grpSp>
            <p:nvGrpSpPr>
              <p:cNvPr id="426" name="Abgerundetes Rechteck 88"/>
              <p:cNvGrpSpPr/>
              <p:nvPr/>
            </p:nvGrpSpPr>
            <p:grpSpPr>
              <a:xfrm>
                <a:off x="39390" y="186714"/>
                <a:ext cx="3093789" cy="539299"/>
                <a:chOff x="30373" y="-647914"/>
                <a:chExt cx="3093787" cy="539296"/>
              </a:xfrm>
            </p:grpSpPr>
            <p:sp>
              <p:nvSpPr>
                <p:cNvPr id="424" name="Abgerundetes Rechteck"/>
                <p:cNvSpPr/>
                <p:nvPr/>
              </p:nvSpPr>
              <p:spPr>
                <a:xfrm>
                  <a:off x="30373" y="-366539"/>
                  <a:ext cx="3093787" cy="257921"/>
                </a:xfrm>
                <a:prstGeom prst="roundRect">
                  <a:avLst>
                    <a:gd name="adj" fmla="val 16667"/>
                  </a:avLst>
                </a:prstGeom>
                <a:solidFill>
                  <a:srgbClr val="B9CDE5"/>
                </a:solidFill>
                <a:ln w="12700" cap="flat">
                  <a:noFill/>
                  <a:miter lim="400000"/>
                </a:ln>
                <a:effectLst/>
              </p:spPr>
              <p:txBody>
                <a:bodyPr wrap="square" lIns="34289" tIns="34289" rIns="34289" bIns="34289" numCol="1" anchor="ctr">
                  <a:noAutofit/>
                </a:bodyPr>
                <a:lstStyle/>
                <a:p>
                  <a:pPr hangingPunct="0">
                    <a:lnSpc>
                      <a:spcPct val="80000"/>
                    </a:lnSpc>
                    <a:defRPr>
                      <a:solidFill>
                        <a:srgbClr val="FFFFFF"/>
                      </a:solidFill>
                    </a:defRPr>
                  </a:pPr>
                  <a:endParaRPr sz="1350">
                    <a:solidFill>
                      <a:srgbClr val="FFFFFF"/>
                    </a:solidFill>
                  </a:endParaRPr>
                </a:p>
              </p:txBody>
            </p:sp>
            <p:sp>
              <p:nvSpPr>
                <p:cNvPr id="425" name="Sozial-/Wirtschaftswissenschaft"/>
                <p:cNvSpPr txBox="1"/>
                <p:nvPr/>
              </p:nvSpPr>
              <p:spPr>
                <a:xfrm>
                  <a:off x="81740" y="-647914"/>
                  <a:ext cx="2977164" cy="24006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89" tIns="34289" rIns="34289" bIns="34289" numCol="1" anchor="ctr">
                  <a:spAutoFit/>
                </a:bodyPr>
                <a:lstStyle>
                  <a:lvl1pPr>
                    <a:lnSpc>
                      <a:spcPct val="80000"/>
                    </a:lnSpc>
                    <a:defRPr sz="1200" b="1">
                      <a:solidFill>
                        <a:srgbClr val="17375E"/>
                      </a:solidFill>
                      <a:latin typeface="+mj-lt"/>
                      <a:ea typeface="+mj-ea"/>
                      <a:cs typeface="+mj-cs"/>
                      <a:sym typeface="Calibri"/>
                    </a:defRPr>
                  </a:lvl1pPr>
                </a:lstStyle>
                <a:p>
                  <a:pPr hangingPunct="0"/>
                  <a:r>
                    <a:rPr sz="900" dirty="0" err="1">
                      <a:latin typeface="Calibri"/>
                      <a:cs typeface="Calibri"/>
                    </a:rPr>
                    <a:t>Sozial</a:t>
                  </a:r>
                  <a:r>
                    <a:rPr sz="900" dirty="0">
                      <a:latin typeface="Calibri"/>
                      <a:cs typeface="Calibri"/>
                    </a:rPr>
                    <a:t>-/</a:t>
                  </a:r>
                  <a:r>
                    <a:rPr sz="900" dirty="0" err="1">
                      <a:latin typeface="Calibri"/>
                      <a:cs typeface="Calibri"/>
                    </a:rPr>
                    <a:t>Wirtschaftswissenschaft</a:t>
                  </a:r>
                  <a:endParaRPr sz="900" dirty="0">
                    <a:latin typeface="Calibri"/>
                    <a:cs typeface="Calibri"/>
                  </a:endParaRPr>
                </a:p>
              </p:txBody>
            </p:sp>
          </p:grpSp>
          <p:sp>
            <p:nvSpPr>
              <p:cNvPr id="427" name="Abgerundetes Rechteck"/>
              <p:cNvSpPr/>
              <p:nvPr/>
            </p:nvSpPr>
            <p:spPr>
              <a:xfrm>
                <a:off x="34209" y="1087111"/>
                <a:ext cx="3093789" cy="257923"/>
              </a:xfrm>
              <a:prstGeom prst="roundRect">
                <a:avLst>
                  <a:gd name="adj" fmla="val 16667"/>
                </a:avLst>
              </a:prstGeom>
              <a:solidFill>
                <a:srgbClr val="B9CDE5"/>
              </a:solidFill>
              <a:ln w="12700" cap="flat">
                <a:noFill/>
                <a:miter lim="400000"/>
              </a:ln>
              <a:effectLst/>
            </p:spPr>
            <p:txBody>
              <a:bodyPr wrap="square" lIns="34289" tIns="34289" rIns="34289" bIns="34289" numCol="1" anchor="ctr">
                <a:noAutofit/>
              </a:bodyPr>
              <a:lstStyle/>
              <a:p>
                <a:pPr hangingPunct="0">
                  <a:lnSpc>
                    <a:spcPct val="80000"/>
                  </a:lnSpc>
                  <a:defRPr>
                    <a:solidFill>
                      <a:srgbClr val="FFFFFF"/>
                    </a:solidFill>
                  </a:defRPr>
                </a:pPr>
                <a:endParaRPr sz="1350">
                  <a:solidFill>
                    <a:srgbClr val="FFFFFF"/>
                  </a:solidFill>
                </a:endParaRPr>
              </a:p>
            </p:txBody>
          </p:sp>
        </p:grpSp>
        <p:grpSp>
          <p:nvGrpSpPr>
            <p:cNvPr id="446" name="Gruppieren 102"/>
            <p:cNvGrpSpPr/>
            <p:nvPr/>
          </p:nvGrpSpPr>
          <p:grpSpPr>
            <a:xfrm>
              <a:off x="-21091" y="305475"/>
              <a:ext cx="1837700" cy="3948777"/>
              <a:chOff x="-21091" y="0"/>
              <a:chExt cx="1837699" cy="3948776"/>
            </a:xfrm>
          </p:grpSpPr>
          <p:grpSp>
            <p:nvGrpSpPr>
              <p:cNvPr id="433" name="Abgerundetes Rechteck 37"/>
              <p:cNvGrpSpPr/>
              <p:nvPr/>
            </p:nvGrpSpPr>
            <p:grpSpPr>
              <a:xfrm>
                <a:off x="-11825" y="2312959"/>
                <a:ext cx="1800202" cy="617765"/>
                <a:chOff x="-11825" y="-63305"/>
                <a:chExt cx="1800201" cy="617764"/>
              </a:xfrm>
            </p:grpSpPr>
            <p:sp>
              <p:nvSpPr>
                <p:cNvPr id="431" name="Abgerundetes Rechteck"/>
                <p:cNvSpPr/>
                <p:nvPr/>
              </p:nvSpPr>
              <p:spPr>
                <a:xfrm>
                  <a:off x="-11825" y="12845"/>
                  <a:ext cx="1800201" cy="541614"/>
                </a:xfrm>
                <a:prstGeom prst="roundRect">
                  <a:avLst>
                    <a:gd name="adj" fmla="val 16667"/>
                  </a:avLst>
                </a:prstGeom>
                <a:solidFill>
                  <a:srgbClr val="F2DCDB"/>
                </a:solidFill>
                <a:ln w="12700" cap="flat">
                  <a:noFill/>
                  <a:miter lim="400000"/>
                </a:ln>
                <a:effectLst/>
              </p:spPr>
              <p:txBody>
                <a:bodyPr wrap="square" lIns="34289" tIns="34289" rIns="34289" bIns="34289" numCol="1" anchor="t">
                  <a:noAutofit/>
                </a:bodyPr>
                <a:lstStyle/>
                <a:p>
                  <a:pPr hangingPunct="0">
                    <a:defRPr sz="1200">
                      <a:solidFill>
                        <a:srgbClr val="17375E"/>
                      </a:solidFill>
                      <a:latin typeface="+mj-lt"/>
                      <a:ea typeface="+mj-ea"/>
                      <a:cs typeface="+mj-cs"/>
                      <a:sym typeface="Calibri"/>
                    </a:defRPr>
                  </a:pPr>
                  <a:endParaRPr sz="900">
                    <a:solidFill>
                      <a:srgbClr val="17375E"/>
                    </a:solidFill>
                    <a:latin typeface="Calibri"/>
                    <a:cs typeface="Calibri"/>
                    <a:sym typeface="Calibri"/>
                  </a:endParaRPr>
                </a:p>
              </p:txBody>
            </p:sp>
            <p:sp>
              <p:nvSpPr>
                <p:cNvPr id="432" name="Ergänzungsstunden…"/>
                <p:cNvSpPr txBox="1"/>
                <p:nvPr/>
              </p:nvSpPr>
              <p:spPr>
                <a:xfrm>
                  <a:off x="14134" y="-63305"/>
                  <a:ext cx="1606221" cy="46166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89" tIns="34289" rIns="34289" bIns="34289" numCol="1" anchor="t">
                  <a:spAutoFit/>
                </a:bodyPr>
                <a:lstStyle/>
                <a:p>
                  <a:pPr hangingPunct="0">
                    <a:defRPr sz="1200" b="1">
                      <a:solidFill>
                        <a:srgbClr val="17375E"/>
                      </a:solidFill>
                      <a:latin typeface="+mj-lt"/>
                      <a:ea typeface="+mj-ea"/>
                      <a:cs typeface="+mj-cs"/>
                      <a:sym typeface="Calibri"/>
                    </a:defRPr>
                  </a:pPr>
                  <a:r>
                    <a:rPr sz="900" b="1" dirty="0" err="1">
                      <a:solidFill>
                        <a:srgbClr val="17375E"/>
                      </a:solidFill>
                      <a:latin typeface="Calibri"/>
                      <a:cs typeface="Calibri"/>
                      <a:sym typeface="Calibri"/>
                    </a:rPr>
                    <a:t>Ergänzungsstunden</a:t>
                  </a:r>
                  <a:endParaRPr sz="900" b="1" dirty="0">
                    <a:solidFill>
                      <a:srgbClr val="FFFFFF"/>
                    </a:solidFill>
                    <a:latin typeface="Calibri"/>
                    <a:cs typeface="Calibri"/>
                    <a:sym typeface="Calibri"/>
                  </a:endParaRPr>
                </a:p>
                <a:p>
                  <a:pPr hangingPunct="0">
                    <a:defRPr sz="1200" b="1" u="sng">
                      <a:solidFill>
                        <a:srgbClr val="17375E"/>
                      </a:solidFill>
                      <a:latin typeface="+mj-lt"/>
                      <a:ea typeface="+mj-ea"/>
                      <a:cs typeface="+mj-cs"/>
                      <a:sym typeface="Calibri"/>
                    </a:defRPr>
                  </a:pPr>
                  <a:r>
                    <a:rPr sz="900" b="1" u="sng" dirty="0" err="1">
                      <a:solidFill>
                        <a:srgbClr val="17375E"/>
                      </a:solidFill>
                      <a:latin typeface="Calibri"/>
                      <a:cs typeface="Calibri"/>
                      <a:sym typeface="Calibri"/>
                    </a:rPr>
                    <a:t>Kernfächer</a:t>
                  </a:r>
                  <a:r>
                    <a:rPr sz="900" b="1" u="sng" dirty="0">
                      <a:solidFill>
                        <a:srgbClr val="17375E"/>
                      </a:solidFill>
                      <a:latin typeface="Calibri"/>
                      <a:cs typeface="Calibri"/>
                      <a:sym typeface="Calibri"/>
                    </a:rPr>
                    <a:t>:</a:t>
                  </a:r>
                  <a:r>
                    <a:rPr sz="900" b="1" dirty="0">
                      <a:solidFill>
                        <a:srgbClr val="17375E"/>
                      </a:solidFill>
                      <a:latin typeface="Calibri"/>
                      <a:cs typeface="Calibri"/>
                      <a:sym typeface="Calibri"/>
                    </a:rPr>
                    <a:t> (D/M/E)</a:t>
                  </a:r>
                  <a:endParaRPr sz="900" b="1" u="sng" dirty="0">
                    <a:solidFill>
                      <a:srgbClr val="FFFFFF"/>
                    </a:solidFill>
                    <a:latin typeface="Calibri"/>
                    <a:cs typeface="Calibri"/>
                    <a:sym typeface="Calibri"/>
                  </a:endParaRPr>
                </a:p>
              </p:txBody>
            </p:sp>
          </p:grpSp>
          <p:grpSp>
            <p:nvGrpSpPr>
              <p:cNvPr id="436" name="Abgerundetes Rechteck 38"/>
              <p:cNvGrpSpPr/>
              <p:nvPr/>
            </p:nvGrpSpPr>
            <p:grpSpPr>
              <a:xfrm>
                <a:off x="16406" y="998308"/>
                <a:ext cx="1800202" cy="290423"/>
                <a:chOff x="16406" y="-43248"/>
                <a:chExt cx="1800201" cy="290422"/>
              </a:xfrm>
            </p:grpSpPr>
            <p:sp>
              <p:nvSpPr>
                <p:cNvPr id="434" name="Abgerundetes Rechteck"/>
                <p:cNvSpPr/>
                <p:nvPr/>
              </p:nvSpPr>
              <p:spPr>
                <a:xfrm>
                  <a:off x="16406" y="-7461"/>
                  <a:ext cx="1800201" cy="254635"/>
                </a:xfrm>
                <a:prstGeom prst="roundRect">
                  <a:avLst>
                    <a:gd name="adj" fmla="val 16667"/>
                  </a:avLst>
                </a:prstGeom>
                <a:solidFill>
                  <a:srgbClr val="FCD5B5"/>
                </a:solidFill>
                <a:ln w="12700" cap="flat">
                  <a:noFill/>
                  <a:miter lim="400000"/>
                </a:ln>
                <a:effectLst/>
              </p:spPr>
              <p:txBody>
                <a:bodyPr wrap="square" lIns="34289" tIns="34289" rIns="34289" bIns="34289" numCol="1" anchor="ctr">
                  <a:noAutofit/>
                </a:bodyPr>
                <a:lstStyle/>
                <a:p>
                  <a:pPr hangingPunct="0">
                    <a:defRPr sz="1100" b="1">
                      <a:solidFill>
                        <a:srgbClr val="17375E"/>
                      </a:solidFill>
                      <a:latin typeface="+mj-lt"/>
                      <a:ea typeface="+mj-ea"/>
                      <a:cs typeface="+mj-cs"/>
                      <a:sym typeface="Calibri"/>
                    </a:defRPr>
                  </a:pPr>
                  <a:endParaRPr sz="825" b="1">
                    <a:solidFill>
                      <a:srgbClr val="17375E"/>
                    </a:solidFill>
                    <a:latin typeface="Calibri"/>
                    <a:cs typeface="Calibri"/>
                    <a:sym typeface="Calibri"/>
                  </a:endParaRPr>
                </a:p>
              </p:txBody>
            </p:sp>
            <p:sp>
              <p:nvSpPr>
                <p:cNvPr id="435" name="Profil-…"/>
                <p:cNvSpPr txBox="1"/>
                <p:nvPr/>
              </p:nvSpPr>
              <p:spPr>
                <a:xfrm>
                  <a:off x="31982" y="-43248"/>
                  <a:ext cx="1638460" cy="27699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89" tIns="34289" rIns="34289" bIns="34289" numCol="1" anchor="ctr">
                  <a:spAutoFit/>
                </a:bodyPr>
                <a:lstStyle/>
                <a:p>
                  <a:pPr hangingPunct="0">
                    <a:defRPr sz="1200" b="1">
                      <a:solidFill>
                        <a:srgbClr val="17375E"/>
                      </a:solidFill>
                      <a:latin typeface="+mj-lt"/>
                      <a:ea typeface="+mj-ea"/>
                      <a:cs typeface="+mj-cs"/>
                      <a:sym typeface="Calibri"/>
                    </a:defRPr>
                  </a:pPr>
                  <a:r>
                    <a:rPr sz="900" b="1" dirty="0" err="1">
                      <a:solidFill>
                        <a:srgbClr val="17375E"/>
                      </a:solidFill>
                      <a:latin typeface="Calibri"/>
                      <a:cs typeface="Calibri"/>
                      <a:sym typeface="Calibri"/>
                    </a:rPr>
                    <a:t>Profil</a:t>
                  </a:r>
                  <a:r>
                    <a:rPr lang="de-DE" sz="900" b="1" dirty="0">
                      <a:solidFill>
                        <a:srgbClr val="17375E"/>
                      </a:solidFill>
                      <a:latin typeface="Calibri"/>
                      <a:cs typeface="Calibri"/>
                      <a:sym typeface="Calibri"/>
                    </a:rPr>
                    <a:t>s</a:t>
                  </a:r>
                  <a:r>
                    <a:rPr sz="900" b="1" dirty="0" err="1">
                      <a:solidFill>
                        <a:srgbClr val="17375E"/>
                      </a:solidFill>
                      <a:latin typeface="Calibri"/>
                      <a:cs typeface="Calibri"/>
                      <a:sym typeface="Calibri"/>
                    </a:rPr>
                    <a:t>tunden</a:t>
                  </a:r>
                  <a:endParaRPr sz="900" b="1" dirty="0">
                    <a:solidFill>
                      <a:srgbClr val="FFFFFF"/>
                    </a:solidFill>
                    <a:latin typeface="Calibri"/>
                    <a:cs typeface="Calibri"/>
                    <a:sym typeface="Calibri"/>
                  </a:endParaRPr>
                </a:p>
              </p:txBody>
            </p:sp>
          </p:grpSp>
          <p:grpSp>
            <p:nvGrpSpPr>
              <p:cNvPr id="439" name="Abgerundetes Rechteck 39"/>
              <p:cNvGrpSpPr/>
              <p:nvPr/>
            </p:nvGrpSpPr>
            <p:grpSpPr>
              <a:xfrm>
                <a:off x="0" y="0"/>
                <a:ext cx="1800202" cy="936106"/>
                <a:chOff x="0" y="0"/>
                <a:chExt cx="1800201" cy="936105"/>
              </a:xfrm>
            </p:grpSpPr>
            <p:sp>
              <p:nvSpPr>
                <p:cNvPr id="437" name="Abgerundetes Rechteck"/>
                <p:cNvSpPr/>
                <p:nvPr/>
              </p:nvSpPr>
              <p:spPr>
                <a:xfrm>
                  <a:off x="0" y="0"/>
                  <a:ext cx="1800201" cy="936105"/>
                </a:xfrm>
                <a:prstGeom prst="roundRect">
                  <a:avLst>
                    <a:gd name="adj" fmla="val 16667"/>
                  </a:avLst>
                </a:prstGeom>
                <a:solidFill>
                  <a:srgbClr val="BFBFBF"/>
                </a:solidFill>
                <a:ln w="12700" cap="flat">
                  <a:noFill/>
                  <a:miter lim="400000"/>
                </a:ln>
                <a:effectLst/>
              </p:spPr>
              <p:txBody>
                <a:bodyPr wrap="square" lIns="34289" tIns="34289" rIns="34289" bIns="34289" numCol="1" anchor="t">
                  <a:noAutofit/>
                </a:bodyPr>
                <a:lstStyle/>
                <a:p>
                  <a:pPr hangingPunct="0">
                    <a:defRPr>
                      <a:solidFill>
                        <a:srgbClr val="FFFFFF"/>
                      </a:solidFill>
                    </a:defRPr>
                  </a:pPr>
                  <a:endParaRPr sz="1350">
                    <a:solidFill>
                      <a:srgbClr val="FFFFFF"/>
                    </a:solidFill>
                  </a:endParaRPr>
                </a:p>
              </p:txBody>
            </p:sp>
            <p:sp>
              <p:nvSpPr>
                <p:cNvPr id="438" name="AG-Stunden (Ganztag)…"/>
                <p:cNvSpPr txBox="1"/>
                <p:nvPr/>
              </p:nvSpPr>
              <p:spPr>
                <a:xfrm>
                  <a:off x="91417" y="45697"/>
                  <a:ext cx="1617367" cy="83099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89" tIns="34289" rIns="34289" bIns="34289" numCol="1" anchor="t">
                  <a:spAutoFit/>
                </a:bodyPr>
                <a:lstStyle/>
                <a:p>
                  <a:pPr hangingPunct="0">
                    <a:defRPr sz="1200" b="1">
                      <a:solidFill>
                        <a:srgbClr val="17375E"/>
                      </a:solidFill>
                      <a:latin typeface="+mj-lt"/>
                      <a:ea typeface="+mj-ea"/>
                      <a:cs typeface="+mj-cs"/>
                      <a:sym typeface="Calibri"/>
                    </a:defRPr>
                  </a:pPr>
                  <a:r>
                    <a:rPr sz="900" b="1">
                      <a:solidFill>
                        <a:srgbClr val="17375E"/>
                      </a:solidFill>
                      <a:latin typeface="Calibri"/>
                      <a:cs typeface="Calibri"/>
                      <a:sym typeface="Calibri"/>
                    </a:rPr>
                    <a:t>AG-Stunden (Ganztag)</a:t>
                  </a:r>
                  <a:endParaRPr sz="900" b="1">
                    <a:solidFill>
                      <a:srgbClr val="FFFFFF"/>
                    </a:solidFill>
                    <a:latin typeface="Calibri"/>
                    <a:cs typeface="Calibri"/>
                    <a:sym typeface="Calibri"/>
                  </a:endParaRPr>
                </a:p>
                <a:p>
                  <a:pPr hangingPunct="0">
                    <a:defRPr sz="1200" b="1">
                      <a:solidFill>
                        <a:srgbClr val="17375E"/>
                      </a:solidFill>
                      <a:latin typeface="+mj-lt"/>
                      <a:ea typeface="+mj-ea"/>
                      <a:cs typeface="+mj-cs"/>
                      <a:sym typeface="Calibri"/>
                    </a:defRPr>
                  </a:pPr>
                  <a:r>
                    <a:rPr sz="900" b="1">
                      <a:solidFill>
                        <a:srgbClr val="17375E"/>
                      </a:solidFill>
                      <a:latin typeface="Calibri"/>
                      <a:cs typeface="Calibri"/>
                      <a:sym typeface="Calibri"/>
                    </a:rPr>
                    <a:t>1 Std. wöchentlich</a:t>
                  </a:r>
                  <a:endParaRPr sz="900" b="1">
                    <a:solidFill>
                      <a:srgbClr val="FFFFFF"/>
                    </a:solidFill>
                    <a:latin typeface="Calibri"/>
                    <a:cs typeface="Calibri"/>
                    <a:sym typeface="Calibri"/>
                  </a:endParaRPr>
                </a:p>
                <a:p>
                  <a:pPr hangingPunct="0">
                    <a:defRPr sz="1200" b="1">
                      <a:solidFill>
                        <a:srgbClr val="17375E"/>
                      </a:solidFill>
                      <a:latin typeface="+mj-lt"/>
                      <a:ea typeface="+mj-ea"/>
                      <a:cs typeface="+mj-cs"/>
                      <a:sym typeface="Calibri"/>
                    </a:defRPr>
                  </a:pPr>
                  <a:r>
                    <a:rPr sz="900" b="1">
                      <a:solidFill>
                        <a:srgbClr val="17375E"/>
                      </a:solidFill>
                      <a:latin typeface="Calibri"/>
                      <a:cs typeface="Calibri"/>
                      <a:sym typeface="Calibri"/>
                    </a:rPr>
                    <a:t>oder</a:t>
                  </a:r>
                  <a:endParaRPr sz="900" b="1">
                    <a:solidFill>
                      <a:srgbClr val="FFFFFF"/>
                    </a:solidFill>
                    <a:latin typeface="Calibri"/>
                    <a:cs typeface="Calibri"/>
                    <a:sym typeface="Calibri"/>
                  </a:endParaRPr>
                </a:p>
                <a:p>
                  <a:pPr hangingPunct="0">
                    <a:defRPr sz="1200" b="1">
                      <a:solidFill>
                        <a:srgbClr val="17375E"/>
                      </a:solidFill>
                      <a:latin typeface="+mj-lt"/>
                      <a:ea typeface="+mj-ea"/>
                      <a:cs typeface="+mj-cs"/>
                      <a:sym typeface="Calibri"/>
                    </a:defRPr>
                  </a:pPr>
                  <a:r>
                    <a:rPr sz="900" b="1">
                      <a:solidFill>
                        <a:srgbClr val="17375E"/>
                      </a:solidFill>
                      <a:latin typeface="Calibri"/>
                      <a:cs typeface="Calibri"/>
                      <a:sym typeface="Calibri"/>
                    </a:rPr>
                    <a:t>2 Std. zweiwöchentlich</a:t>
                  </a:r>
                </a:p>
              </p:txBody>
            </p:sp>
          </p:grpSp>
          <p:grpSp>
            <p:nvGrpSpPr>
              <p:cNvPr id="442" name="Abgerundetes Rechteck 81"/>
              <p:cNvGrpSpPr/>
              <p:nvPr/>
            </p:nvGrpSpPr>
            <p:grpSpPr>
              <a:xfrm>
                <a:off x="16406" y="3120386"/>
                <a:ext cx="1800202" cy="828390"/>
                <a:chOff x="16406" y="-476608"/>
                <a:chExt cx="1800201" cy="828388"/>
              </a:xfrm>
            </p:grpSpPr>
            <p:sp>
              <p:nvSpPr>
                <p:cNvPr id="440" name="Abgerundetes Rechteck"/>
                <p:cNvSpPr/>
                <p:nvPr/>
              </p:nvSpPr>
              <p:spPr>
                <a:xfrm>
                  <a:off x="16406" y="-440308"/>
                  <a:ext cx="1800201" cy="792088"/>
                </a:xfrm>
                <a:prstGeom prst="roundRect">
                  <a:avLst>
                    <a:gd name="adj" fmla="val 16667"/>
                  </a:avLst>
                </a:prstGeom>
                <a:solidFill>
                  <a:srgbClr val="B9CDE5"/>
                </a:solidFill>
                <a:ln w="12700" cap="flat">
                  <a:noFill/>
                  <a:miter lim="400000"/>
                </a:ln>
                <a:effectLst/>
              </p:spPr>
              <p:txBody>
                <a:bodyPr wrap="square" lIns="34289" tIns="34289" rIns="34289" bIns="34289" numCol="1" anchor="t">
                  <a:noAutofit/>
                </a:bodyPr>
                <a:lstStyle/>
                <a:p>
                  <a:pPr hangingPunct="0">
                    <a:defRPr sz="1200">
                      <a:solidFill>
                        <a:srgbClr val="17375E"/>
                      </a:solidFill>
                      <a:latin typeface="+mj-lt"/>
                      <a:ea typeface="+mj-ea"/>
                      <a:cs typeface="+mj-cs"/>
                      <a:sym typeface="Calibri"/>
                    </a:defRPr>
                  </a:pPr>
                  <a:endParaRPr sz="900">
                    <a:solidFill>
                      <a:srgbClr val="17375E"/>
                    </a:solidFill>
                    <a:latin typeface="Calibri"/>
                    <a:cs typeface="Calibri"/>
                    <a:sym typeface="Calibri"/>
                  </a:endParaRPr>
                </a:p>
              </p:txBody>
            </p:sp>
            <p:sp>
              <p:nvSpPr>
                <p:cNvPr id="441" name="Wahlpflicht-Unt.…"/>
                <p:cNvSpPr txBox="1"/>
                <p:nvPr/>
              </p:nvSpPr>
              <p:spPr>
                <a:xfrm>
                  <a:off x="24442" y="-476608"/>
                  <a:ext cx="1631426" cy="64632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89" tIns="34289" rIns="34289" bIns="34289" numCol="1" anchor="t">
                  <a:spAutoFit/>
                </a:bodyPr>
                <a:lstStyle/>
                <a:p>
                  <a:pPr hangingPunct="0">
                    <a:defRPr sz="1200" b="1">
                      <a:solidFill>
                        <a:srgbClr val="17375E"/>
                      </a:solidFill>
                      <a:latin typeface="+mj-lt"/>
                      <a:ea typeface="+mj-ea"/>
                      <a:cs typeface="+mj-cs"/>
                      <a:sym typeface="Calibri"/>
                    </a:defRPr>
                  </a:pPr>
                  <a:r>
                    <a:rPr sz="900" b="1" dirty="0" err="1">
                      <a:solidFill>
                        <a:srgbClr val="17375E"/>
                      </a:solidFill>
                      <a:latin typeface="Calibri"/>
                      <a:cs typeface="Calibri"/>
                      <a:sym typeface="Calibri"/>
                    </a:rPr>
                    <a:t>Wahlpflicht-Unt</a:t>
                  </a:r>
                  <a:r>
                    <a:rPr sz="900" b="1" dirty="0">
                      <a:solidFill>
                        <a:srgbClr val="17375E"/>
                      </a:solidFill>
                      <a:latin typeface="Calibri"/>
                      <a:cs typeface="Calibri"/>
                      <a:sym typeface="Calibri"/>
                    </a:rPr>
                    <a:t>.</a:t>
                  </a:r>
                  <a:endParaRPr sz="900" b="1" dirty="0">
                    <a:solidFill>
                      <a:srgbClr val="FFFFFF"/>
                    </a:solidFill>
                    <a:latin typeface="Calibri"/>
                    <a:cs typeface="Calibri"/>
                    <a:sym typeface="Calibri"/>
                  </a:endParaRPr>
                </a:p>
                <a:p>
                  <a:pPr hangingPunct="0">
                    <a:defRPr sz="1200" b="1">
                      <a:solidFill>
                        <a:srgbClr val="17375E"/>
                      </a:solidFill>
                      <a:latin typeface="+mj-lt"/>
                      <a:ea typeface="+mj-ea"/>
                      <a:cs typeface="+mj-cs"/>
                      <a:sym typeface="Calibri"/>
                    </a:defRPr>
                  </a:pPr>
                  <a:r>
                    <a:rPr sz="900" b="1" dirty="0">
                      <a:solidFill>
                        <a:srgbClr val="17375E"/>
                      </a:solidFill>
                      <a:latin typeface="Calibri"/>
                      <a:cs typeface="Calibri"/>
                      <a:sym typeface="Calibri"/>
                    </a:rPr>
                    <a:t>3 Std. + 1 Std.</a:t>
                  </a:r>
                  <a:endParaRPr sz="900" b="1" dirty="0">
                    <a:solidFill>
                      <a:srgbClr val="FFFFFF"/>
                    </a:solidFill>
                    <a:latin typeface="Calibri"/>
                    <a:cs typeface="Calibri"/>
                    <a:sym typeface="Calibri"/>
                  </a:endParaRPr>
                </a:p>
                <a:p>
                  <a:pPr hangingPunct="0">
                    <a:defRPr sz="1200" b="1">
                      <a:solidFill>
                        <a:srgbClr val="17375E"/>
                      </a:solidFill>
                      <a:latin typeface="+mj-lt"/>
                      <a:ea typeface="+mj-ea"/>
                      <a:cs typeface="+mj-cs"/>
                      <a:sym typeface="Calibri"/>
                    </a:defRPr>
                  </a:pPr>
                  <a:r>
                    <a:rPr sz="900" b="1" dirty="0" err="1">
                      <a:solidFill>
                        <a:srgbClr val="17375E"/>
                      </a:solidFill>
                      <a:latin typeface="Calibri"/>
                      <a:cs typeface="Calibri"/>
                      <a:sym typeface="Calibri"/>
                    </a:rPr>
                    <a:t>wöchentlich</a:t>
                  </a:r>
                  <a:endParaRPr sz="900" b="1" dirty="0">
                    <a:solidFill>
                      <a:srgbClr val="FFFFFF"/>
                    </a:solidFill>
                    <a:latin typeface="Calibri"/>
                    <a:cs typeface="Calibri"/>
                    <a:sym typeface="Calibri"/>
                  </a:endParaRPr>
                </a:p>
              </p:txBody>
            </p:sp>
          </p:grpSp>
          <p:grpSp>
            <p:nvGrpSpPr>
              <p:cNvPr id="445" name="Abgerundetes Rechteck 98"/>
              <p:cNvGrpSpPr/>
              <p:nvPr/>
            </p:nvGrpSpPr>
            <p:grpSpPr>
              <a:xfrm>
                <a:off x="-21091" y="2040201"/>
                <a:ext cx="1800202" cy="292973"/>
                <a:chOff x="-21091" y="109000"/>
                <a:chExt cx="1800201" cy="292972"/>
              </a:xfrm>
            </p:grpSpPr>
            <p:sp>
              <p:nvSpPr>
                <p:cNvPr id="443" name="Abgerundetes Rechteck"/>
                <p:cNvSpPr/>
                <p:nvPr/>
              </p:nvSpPr>
              <p:spPr>
                <a:xfrm>
                  <a:off x="-21091" y="113939"/>
                  <a:ext cx="1800201" cy="288033"/>
                </a:xfrm>
                <a:prstGeom prst="roundRect">
                  <a:avLst>
                    <a:gd name="adj" fmla="val 16667"/>
                  </a:avLst>
                </a:prstGeom>
                <a:solidFill>
                  <a:srgbClr val="D7E4BD"/>
                </a:solidFill>
                <a:ln w="12700" cap="flat">
                  <a:noFill/>
                  <a:miter lim="400000"/>
                </a:ln>
                <a:effectLst/>
              </p:spPr>
              <p:txBody>
                <a:bodyPr wrap="square" lIns="34289" tIns="34289" rIns="34289" bIns="34289" numCol="1" anchor="ctr">
                  <a:noAutofit/>
                </a:bodyPr>
                <a:lstStyle/>
                <a:p>
                  <a:pPr hangingPunct="0">
                    <a:defRPr>
                      <a:solidFill>
                        <a:srgbClr val="FFFFFF"/>
                      </a:solidFill>
                    </a:defRPr>
                  </a:pPr>
                  <a:endParaRPr sz="1350">
                    <a:solidFill>
                      <a:srgbClr val="FFFFFF"/>
                    </a:solidFill>
                  </a:endParaRPr>
                </a:p>
              </p:txBody>
            </p:sp>
            <p:sp>
              <p:nvSpPr>
                <p:cNvPr id="444" name="Berufswahl (KAoA)"/>
                <p:cNvSpPr txBox="1"/>
                <p:nvPr/>
              </p:nvSpPr>
              <p:spPr>
                <a:xfrm>
                  <a:off x="47956" y="109000"/>
                  <a:ext cx="1680640" cy="27699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89" tIns="34289" rIns="34289" bIns="34289" numCol="1" anchor="ctr">
                  <a:spAutoFit/>
                </a:bodyPr>
                <a:lstStyle>
                  <a:lvl1pPr>
                    <a:defRPr sz="1200" b="1">
                      <a:solidFill>
                        <a:srgbClr val="17375E"/>
                      </a:solidFill>
                      <a:latin typeface="+mj-lt"/>
                      <a:ea typeface="+mj-ea"/>
                      <a:cs typeface="+mj-cs"/>
                      <a:sym typeface="Calibri"/>
                    </a:defRPr>
                  </a:lvl1pPr>
                </a:lstStyle>
                <a:p>
                  <a:pPr hangingPunct="0"/>
                  <a:r>
                    <a:rPr sz="900">
                      <a:latin typeface="Calibri"/>
                      <a:cs typeface="Calibri"/>
                    </a:rPr>
                    <a:t>Berufswahl (KAoA)</a:t>
                  </a:r>
                </a:p>
              </p:txBody>
            </p:sp>
          </p:grpSp>
        </p:grpSp>
        <p:grpSp>
          <p:nvGrpSpPr>
            <p:cNvPr id="456" name="Gruppieren 112"/>
            <p:cNvGrpSpPr/>
            <p:nvPr/>
          </p:nvGrpSpPr>
          <p:grpSpPr>
            <a:xfrm>
              <a:off x="4942714" y="2343539"/>
              <a:ext cx="2556243" cy="311504"/>
              <a:chOff x="46172" y="80799"/>
              <a:chExt cx="2556241" cy="311503"/>
            </a:xfrm>
          </p:grpSpPr>
          <p:grpSp>
            <p:nvGrpSpPr>
              <p:cNvPr id="449" name="Abgerundetes Rechteck 99"/>
              <p:cNvGrpSpPr/>
              <p:nvPr/>
            </p:nvGrpSpPr>
            <p:grpSpPr>
              <a:xfrm>
                <a:off x="46172" y="80799"/>
                <a:ext cx="1224138" cy="292694"/>
                <a:chOff x="46173" y="80799"/>
                <a:chExt cx="1224136" cy="292693"/>
              </a:xfrm>
            </p:grpSpPr>
            <p:sp>
              <p:nvSpPr>
                <p:cNvPr id="447" name="Abgerundetes Rechteck"/>
                <p:cNvSpPr/>
                <p:nvPr/>
              </p:nvSpPr>
              <p:spPr>
                <a:xfrm>
                  <a:off x="46173" y="85459"/>
                  <a:ext cx="1224136" cy="288033"/>
                </a:xfrm>
                <a:prstGeom prst="roundRect">
                  <a:avLst>
                    <a:gd name="adj" fmla="val 16667"/>
                  </a:avLst>
                </a:prstGeom>
                <a:solidFill>
                  <a:srgbClr val="D7E4BD"/>
                </a:solidFill>
                <a:ln w="12700" cap="flat">
                  <a:noFill/>
                  <a:miter lim="400000"/>
                </a:ln>
                <a:effectLst/>
              </p:spPr>
              <p:txBody>
                <a:bodyPr wrap="square" lIns="34289" tIns="34289" rIns="34289" bIns="34289" numCol="1" anchor="ctr">
                  <a:noAutofit/>
                </a:bodyPr>
                <a:lstStyle/>
                <a:p>
                  <a:pPr algn="ctr" hangingPunct="0">
                    <a:defRPr>
                      <a:solidFill>
                        <a:srgbClr val="FFFFFF"/>
                      </a:solidFill>
                    </a:defRPr>
                  </a:pPr>
                  <a:endParaRPr sz="1350">
                    <a:solidFill>
                      <a:srgbClr val="FFFFFF"/>
                    </a:solidFill>
                  </a:endParaRPr>
                </a:p>
              </p:txBody>
            </p:sp>
            <p:sp>
              <p:nvSpPr>
                <p:cNvPr id="448" name="Potenzialanalyse"/>
                <p:cNvSpPr txBox="1"/>
                <p:nvPr/>
              </p:nvSpPr>
              <p:spPr>
                <a:xfrm>
                  <a:off x="76686" y="80799"/>
                  <a:ext cx="1104575" cy="26160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89" tIns="34289" rIns="34289" bIns="34289" numCol="1" anchor="ctr">
                  <a:spAutoFit/>
                </a:bodyPr>
                <a:lstStyle>
                  <a:lvl1pPr algn="ctr">
                    <a:defRPr sz="1100" b="1">
                      <a:solidFill>
                        <a:srgbClr val="17375E"/>
                      </a:solidFill>
                      <a:latin typeface="+mj-lt"/>
                      <a:ea typeface="+mj-ea"/>
                      <a:cs typeface="+mj-cs"/>
                      <a:sym typeface="Calibri"/>
                    </a:defRPr>
                  </a:lvl1pPr>
                </a:lstStyle>
                <a:p>
                  <a:pPr hangingPunct="0"/>
                  <a:r>
                    <a:rPr sz="825" dirty="0" err="1">
                      <a:latin typeface="Calibri"/>
                      <a:cs typeface="Calibri"/>
                    </a:rPr>
                    <a:t>Potenzialanalyse</a:t>
                  </a:r>
                  <a:endParaRPr sz="825" dirty="0">
                    <a:latin typeface="Calibri"/>
                    <a:cs typeface="Calibri"/>
                  </a:endParaRPr>
                </a:p>
              </p:txBody>
            </p:sp>
          </p:grpSp>
          <p:grpSp>
            <p:nvGrpSpPr>
              <p:cNvPr id="452" name="Abgerundetes Rechteck 108"/>
              <p:cNvGrpSpPr/>
              <p:nvPr/>
            </p:nvGrpSpPr>
            <p:grpSpPr>
              <a:xfrm>
                <a:off x="1263102" y="104268"/>
                <a:ext cx="834281" cy="288034"/>
                <a:chOff x="38968" y="104268"/>
                <a:chExt cx="834280" cy="288033"/>
              </a:xfrm>
            </p:grpSpPr>
            <p:sp>
              <p:nvSpPr>
                <p:cNvPr id="450" name="Abgerundetes Rechteck"/>
                <p:cNvSpPr/>
                <p:nvPr/>
              </p:nvSpPr>
              <p:spPr>
                <a:xfrm>
                  <a:off x="38968" y="104268"/>
                  <a:ext cx="834280" cy="288033"/>
                </a:xfrm>
                <a:prstGeom prst="roundRect">
                  <a:avLst>
                    <a:gd name="adj" fmla="val 16667"/>
                  </a:avLst>
                </a:prstGeom>
                <a:solidFill>
                  <a:srgbClr val="D7E4BD"/>
                </a:solidFill>
                <a:ln w="12700" cap="flat">
                  <a:noFill/>
                  <a:miter lim="400000"/>
                </a:ln>
                <a:effectLst/>
              </p:spPr>
              <p:txBody>
                <a:bodyPr wrap="square" lIns="34289" tIns="34289" rIns="34289" bIns="34289" numCol="1" anchor="ctr">
                  <a:noAutofit/>
                </a:bodyPr>
                <a:lstStyle/>
                <a:p>
                  <a:pPr algn="ctr" hangingPunct="0">
                    <a:defRPr>
                      <a:solidFill>
                        <a:srgbClr val="FFFFFF"/>
                      </a:solidFill>
                    </a:defRPr>
                  </a:pPr>
                  <a:endParaRPr sz="1350">
                    <a:solidFill>
                      <a:srgbClr val="FFFFFF"/>
                    </a:solidFill>
                  </a:endParaRPr>
                </a:p>
              </p:txBody>
            </p:sp>
            <p:sp>
              <p:nvSpPr>
                <p:cNvPr id="451" name="Praktikum"/>
                <p:cNvSpPr txBox="1"/>
                <p:nvPr/>
              </p:nvSpPr>
              <p:spPr>
                <a:xfrm>
                  <a:off x="53385" y="127349"/>
                  <a:ext cx="714718" cy="26160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89" tIns="34289" rIns="34289" bIns="34289" numCol="1" anchor="ctr">
                  <a:spAutoFit/>
                </a:bodyPr>
                <a:lstStyle>
                  <a:lvl1pPr algn="ctr">
                    <a:defRPr sz="1100" b="1">
                      <a:solidFill>
                        <a:srgbClr val="17375E"/>
                      </a:solidFill>
                      <a:latin typeface="+mj-lt"/>
                      <a:ea typeface="+mj-ea"/>
                      <a:cs typeface="+mj-cs"/>
                      <a:sym typeface="Calibri"/>
                    </a:defRPr>
                  </a:lvl1pPr>
                </a:lstStyle>
                <a:p>
                  <a:pPr hangingPunct="0"/>
                  <a:r>
                    <a:rPr sz="825" dirty="0" err="1">
                      <a:latin typeface="Calibri"/>
                      <a:cs typeface="Calibri"/>
                    </a:rPr>
                    <a:t>Praktikum</a:t>
                  </a:r>
                  <a:endParaRPr sz="825" dirty="0">
                    <a:latin typeface="Calibri"/>
                    <a:cs typeface="Calibri"/>
                  </a:endParaRPr>
                </a:p>
              </p:txBody>
            </p:sp>
          </p:grpSp>
          <p:grpSp>
            <p:nvGrpSpPr>
              <p:cNvPr id="455" name="Abgerundetes Rechteck 109"/>
              <p:cNvGrpSpPr/>
              <p:nvPr/>
            </p:nvGrpSpPr>
            <p:grpSpPr>
              <a:xfrm>
                <a:off x="2075497" y="94856"/>
                <a:ext cx="526916" cy="288034"/>
                <a:chOff x="10125" y="94856"/>
                <a:chExt cx="526914" cy="288033"/>
              </a:xfrm>
            </p:grpSpPr>
            <p:sp>
              <p:nvSpPr>
                <p:cNvPr id="453" name="Abgerundetes Rechteck"/>
                <p:cNvSpPr/>
                <p:nvPr/>
              </p:nvSpPr>
              <p:spPr>
                <a:xfrm>
                  <a:off x="10125" y="94856"/>
                  <a:ext cx="526914" cy="288033"/>
                </a:xfrm>
                <a:prstGeom prst="roundRect">
                  <a:avLst>
                    <a:gd name="adj" fmla="val 16667"/>
                  </a:avLst>
                </a:prstGeom>
                <a:solidFill>
                  <a:srgbClr val="D7E4BD"/>
                </a:solidFill>
                <a:ln w="12700" cap="flat">
                  <a:noFill/>
                  <a:miter lim="400000"/>
                </a:ln>
                <a:effectLst/>
              </p:spPr>
              <p:txBody>
                <a:bodyPr wrap="square" lIns="34289" tIns="34289" rIns="34289" bIns="34289" numCol="1" anchor="ctr">
                  <a:noAutofit/>
                </a:bodyPr>
                <a:lstStyle/>
                <a:p>
                  <a:pPr algn="ctr" hangingPunct="0">
                    <a:defRPr sz="1100" b="1">
                      <a:solidFill>
                        <a:srgbClr val="17375E"/>
                      </a:solidFill>
                      <a:latin typeface="+mj-lt"/>
                      <a:ea typeface="+mj-ea"/>
                      <a:cs typeface="+mj-cs"/>
                      <a:sym typeface="Calibri"/>
                    </a:defRPr>
                  </a:pPr>
                  <a:endParaRPr sz="825" b="1">
                    <a:solidFill>
                      <a:srgbClr val="17375E"/>
                    </a:solidFill>
                    <a:latin typeface="Calibri"/>
                    <a:cs typeface="Calibri"/>
                    <a:sym typeface="Calibri"/>
                  </a:endParaRPr>
                </a:p>
              </p:txBody>
            </p:sp>
            <p:sp>
              <p:nvSpPr>
                <p:cNvPr id="454" name="AfA"/>
                <p:cNvSpPr txBox="1"/>
                <p:nvPr/>
              </p:nvSpPr>
              <p:spPr>
                <a:xfrm>
                  <a:off x="40550" y="108447"/>
                  <a:ext cx="407350" cy="26160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89" tIns="34289" rIns="34289" bIns="34289" numCol="1" anchor="ctr">
                  <a:spAutoFit/>
                </a:bodyPr>
                <a:lstStyle>
                  <a:lvl1pPr algn="ctr">
                    <a:defRPr sz="1100" b="1">
                      <a:solidFill>
                        <a:srgbClr val="17375E"/>
                      </a:solidFill>
                      <a:latin typeface="+mj-lt"/>
                      <a:ea typeface="+mj-ea"/>
                      <a:cs typeface="+mj-cs"/>
                      <a:sym typeface="Calibri"/>
                    </a:defRPr>
                  </a:lvl1pPr>
                </a:lstStyle>
                <a:p>
                  <a:pPr hangingPunct="0"/>
                  <a:r>
                    <a:rPr sz="825" dirty="0" err="1">
                      <a:latin typeface="Calibri"/>
                      <a:cs typeface="Calibri"/>
                    </a:rPr>
                    <a:t>AfA</a:t>
                  </a:r>
                  <a:endParaRPr sz="825" dirty="0">
                    <a:latin typeface="Calibri"/>
                    <a:cs typeface="Calibri"/>
                  </a:endParaRPr>
                </a:p>
              </p:txBody>
            </p:sp>
          </p:grpSp>
        </p:grpSp>
        <p:grpSp>
          <p:nvGrpSpPr>
            <p:cNvPr id="459" name="Gruppieren 92"/>
            <p:cNvGrpSpPr/>
            <p:nvPr/>
          </p:nvGrpSpPr>
          <p:grpSpPr>
            <a:xfrm>
              <a:off x="-11825" y="2646643"/>
              <a:ext cx="8668262" cy="0"/>
              <a:chOff x="-25958" y="80467"/>
              <a:chExt cx="8668261" cy="0"/>
            </a:xfrm>
          </p:grpSpPr>
          <p:sp>
            <p:nvSpPr>
              <p:cNvPr id="457" name="Gerade Verbindung 94"/>
              <p:cNvSpPr/>
              <p:nvPr/>
            </p:nvSpPr>
            <p:spPr>
              <a:xfrm>
                <a:off x="-25958" y="80467"/>
                <a:ext cx="7007274" cy="0"/>
              </a:xfrm>
              <a:prstGeom prst="line">
                <a:avLst/>
              </a:prstGeom>
              <a:noFill/>
              <a:ln w="38100" cap="flat">
                <a:solidFill>
                  <a:srgbClr val="FCD5B5"/>
                </a:solidFill>
                <a:prstDash val="solid"/>
                <a:round/>
              </a:ln>
              <a:effectLst/>
            </p:spPr>
            <p:txBody>
              <a:bodyPr wrap="square" lIns="34289" tIns="34289" rIns="34289" bIns="34289" numCol="1" anchor="t">
                <a:noAutofit/>
              </a:bodyPr>
              <a:lstStyle/>
              <a:p>
                <a:pPr hangingPunct="0"/>
                <a:endParaRPr sz="1350"/>
              </a:p>
            </p:txBody>
          </p:sp>
          <p:sp>
            <p:nvSpPr>
              <p:cNvPr id="458" name="Gerade Verbindung 100"/>
              <p:cNvSpPr/>
              <p:nvPr/>
            </p:nvSpPr>
            <p:spPr>
              <a:xfrm>
                <a:off x="7007272" y="80467"/>
                <a:ext cx="1635031" cy="0"/>
              </a:xfrm>
              <a:prstGeom prst="line">
                <a:avLst/>
              </a:prstGeom>
              <a:noFill/>
              <a:ln w="38100" cap="flat">
                <a:solidFill>
                  <a:srgbClr val="FCD5B5"/>
                </a:solidFill>
                <a:prstDash val="sysDash"/>
                <a:round/>
              </a:ln>
              <a:effectLst/>
            </p:spPr>
            <p:txBody>
              <a:bodyPr wrap="square" lIns="34289" tIns="34289" rIns="34289" bIns="34289" numCol="1" anchor="t">
                <a:noAutofit/>
              </a:bodyPr>
              <a:lstStyle/>
              <a:p>
                <a:pPr hangingPunct="0"/>
                <a:endParaRPr sz="1350"/>
              </a:p>
            </p:txBody>
          </p:sp>
        </p:grpSp>
        <p:grpSp>
          <p:nvGrpSpPr>
            <p:cNvPr id="493" name="Gruppieren 92"/>
            <p:cNvGrpSpPr/>
            <p:nvPr/>
          </p:nvGrpSpPr>
          <p:grpSpPr>
            <a:xfrm>
              <a:off x="1917783" y="2680460"/>
              <a:ext cx="5791931" cy="575142"/>
              <a:chOff x="-98441" y="26049"/>
              <a:chExt cx="5791930" cy="575141"/>
            </a:xfrm>
          </p:grpSpPr>
          <p:grpSp>
            <p:nvGrpSpPr>
              <p:cNvPr id="462" name="Abgerundetes Rechteck 31"/>
              <p:cNvGrpSpPr/>
              <p:nvPr/>
            </p:nvGrpSpPr>
            <p:grpSpPr>
              <a:xfrm>
                <a:off x="-65398" y="282497"/>
                <a:ext cx="1208444" cy="276995"/>
                <a:chOff x="-65398" y="-520774"/>
                <a:chExt cx="1208443" cy="276993"/>
              </a:xfrm>
            </p:grpSpPr>
            <p:sp>
              <p:nvSpPr>
                <p:cNvPr id="460" name="Abgerundetes Rechteck"/>
                <p:cNvSpPr/>
                <p:nvPr/>
              </p:nvSpPr>
              <p:spPr>
                <a:xfrm>
                  <a:off x="-65398" y="-485599"/>
                  <a:ext cx="1208443" cy="216025"/>
                </a:xfrm>
                <a:prstGeom prst="roundRect">
                  <a:avLst>
                    <a:gd name="adj" fmla="val 16667"/>
                  </a:avLst>
                </a:prstGeom>
                <a:solidFill>
                  <a:srgbClr val="F2DCDB"/>
                </a:solidFill>
                <a:ln w="12700" cap="flat">
                  <a:noFill/>
                  <a:miter lim="400000"/>
                </a:ln>
                <a:effectLst/>
              </p:spPr>
              <p:txBody>
                <a:bodyPr wrap="square" lIns="34289" tIns="34289" rIns="34289" bIns="34289" numCol="1" anchor="ctr">
                  <a:noAutofit/>
                </a:bodyPr>
                <a:lstStyle/>
                <a:p>
                  <a:pPr hangingPunct="0">
                    <a:defRPr>
                      <a:solidFill>
                        <a:srgbClr val="FFFFFF"/>
                      </a:solidFill>
                    </a:defRPr>
                  </a:pPr>
                  <a:endParaRPr sz="1350">
                    <a:solidFill>
                      <a:srgbClr val="FFFFFF"/>
                    </a:solidFill>
                  </a:endParaRPr>
                </a:p>
              </p:txBody>
            </p:sp>
            <p:sp>
              <p:nvSpPr>
                <p:cNvPr id="461" name="Deutsch"/>
                <p:cNvSpPr txBox="1"/>
                <p:nvPr/>
              </p:nvSpPr>
              <p:spPr>
                <a:xfrm>
                  <a:off x="-50091" y="-520774"/>
                  <a:ext cx="1095914" cy="27699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89" tIns="34289" rIns="34289" bIns="34289" numCol="1" anchor="ctr">
                  <a:spAutoFit/>
                </a:bodyPr>
                <a:lstStyle>
                  <a:lvl1pPr>
                    <a:defRPr sz="1200" b="1">
                      <a:solidFill>
                        <a:srgbClr val="17375E"/>
                      </a:solidFill>
                      <a:latin typeface="+mj-lt"/>
                      <a:ea typeface="+mj-ea"/>
                      <a:cs typeface="+mj-cs"/>
                      <a:sym typeface="Calibri"/>
                    </a:defRPr>
                  </a:lvl1pPr>
                </a:lstStyle>
                <a:p>
                  <a:pPr hangingPunct="0"/>
                  <a:r>
                    <a:rPr sz="900">
                      <a:latin typeface="Calibri"/>
                      <a:cs typeface="Calibri"/>
                    </a:rPr>
                    <a:t>Deutsch</a:t>
                  </a:r>
                </a:p>
              </p:txBody>
            </p:sp>
          </p:grpSp>
          <p:grpSp>
            <p:nvGrpSpPr>
              <p:cNvPr id="465" name="Abgerundetes Rechteck 32"/>
              <p:cNvGrpSpPr/>
              <p:nvPr/>
            </p:nvGrpSpPr>
            <p:grpSpPr>
              <a:xfrm>
                <a:off x="-98441" y="26049"/>
                <a:ext cx="1208444" cy="276995"/>
                <a:chOff x="-98441" y="-538884"/>
                <a:chExt cx="1208443" cy="276993"/>
              </a:xfrm>
            </p:grpSpPr>
            <p:sp>
              <p:nvSpPr>
                <p:cNvPr id="463" name="Abgerundetes Rechteck"/>
                <p:cNvSpPr/>
                <p:nvPr/>
              </p:nvSpPr>
              <p:spPr>
                <a:xfrm>
                  <a:off x="-98441" y="-495303"/>
                  <a:ext cx="1208443" cy="216025"/>
                </a:xfrm>
                <a:prstGeom prst="roundRect">
                  <a:avLst>
                    <a:gd name="adj" fmla="val 16667"/>
                  </a:avLst>
                </a:prstGeom>
                <a:solidFill>
                  <a:srgbClr val="F2DCDB"/>
                </a:solidFill>
                <a:ln w="12700" cap="flat">
                  <a:noFill/>
                  <a:miter lim="400000"/>
                </a:ln>
                <a:effectLst/>
              </p:spPr>
              <p:txBody>
                <a:bodyPr wrap="square" lIns="34289" tIns="34289" rIns="34289" bIns="34289" numCol="1" anchor="ctr">
                  <a:noAutofit/>
                </a:bodyPr>
                <a:lstStyle/>
                <a:p>
                  <a:pPr hangingPunct="0">
                    <a:defRPr>
                      <a:solidFill>
                        <a:srgbClr val="FFFFFF"/>
                      </a:solidFill>
                    </a:defRPr>
                  </a:pPr>
                  <a:endParaRPr sz="1350">
                    <a:solidFill>
                      <a:srgbClr val="FFFFFF"/>
                    </a:solidFill>
                  </a:endParaRPr>
                </a:p>
              </p:txBody>
            </p:sp>
            <p:sp>
              <p:nvSpPr>
                <p:cNvPr id="464" name="Englisch"/>
                <p:cNvSpPr txBox="1"/>
                <p:nvPr/>
              </p:nvSpPr>
              <p:spPr>
                <a:xfrm>
                  <a:off x="-42177" y="-538884"/>
                  <a:ext cx="1095914" cy="27699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89" tIns="34289" rIns="34289" bIns="34289" numCol="1" anchor="ctr">
                  <a:spAutoFit/>
                </a:bodyPr>
                <a:lstStyle>
                  <a:lvl1pPr>
                    <a:defRPr sz="1200" b="1">
                      <a:solidFill>
                        <a:srgbClr val="17375E"/>
                      </a:solidFill>
                      <a:latin typeface="+mj-lt"/>
                      <a:ea typeface="+mj-ea"/>
                      <a:cs typeface="+mj-cs"/>
                      <a:sym typeface="Calibri"/>
                    </a:defRPr>
                  </a:lvl1pPr>
                </a:lstStyle>
                <a:p>
                  <a:pPr hangingPunct="0"/>
                  <a:r>
                    <a:rPr sz="900" dirty="0" err="1">
                      <a:latin typeface="Calibri"/>
                      <a:cs typeface="Calibri"/>
                    </a:rPr>
                    <a:t>Englisch</a:t>
                  </a:r>
                  <a:endParaRPr sz="900" dirty="0">
                    <a:latin typeface="Calibri"/>
                    <a:cs typeface="Calibri"/>
                  </a:endParaRPr>
                </a:p>
              </p:txBody>
            </p:sp>
          </p:grpSp>
          <p:grpSp>
            <p:nvGrpSpPr>
              <p:cNvPr id="468" name="Abgerundetes Rechteck 33"/>
              <p:cNvGrpSpPr/>
              <p:nvPr/>
            </p:nvGrpSpPr>
            <p:grpSpPr>
              <a:xfrm>
                <a:off x="3150050" y="69568"/>
                <a:ext cx="866654" cy="276996"/>
                <a:chOff x="11412" y="-252160"/>
                <a:chExt cx="866652" cy="276994"/>
              </a:xfrm>
            </p:grpSpPr>
            <p:sp>
              <p:nvSpPr>
                <p:cNvPr id="466" name="Abgerundetes Rechteck"/>
                <p:cNvSpPr/>
                <p:nvPr/>
              </p:nvSpPr>
              <p:spPr>
                <a:xfrm>
                  <a:off x="11412" y="-212239"/>
                  <a:ext cx="866652" cy="237071"/>
                </a:xfrm>
                <a:prstGeom prst="roundRect">
                  <a:avLst>
                    <a:gd name="adj" fmla="val 16667"/>
                  </a:avLst>
                </a:prstGeom>
                <a:solidFill>
                  <a:srgbClr val="F2DCDB"/>
                </a:solidFill>
                <a:ln w="12700" cap="flat">
                  <a:noFill/>
                  <a:miter lim="400000"/>
                </a:ln>
                <a:effectLst/>
              </p:spPr>
              <p:txBody>
                <a:bodyPr wrap="square" lIns="34289" tIns="34289" rIns="34289" bIns="34289" numCol="1" anchor="ctr">
                  <a:noAutofit/>
                </a:bodyPr>
                <a:lstStyle/>
                <a:p>
                  <a:pPr hangingPunct="0">
                    <a:defRPr>
                      <a:solidFill>
                        <a:srgbClr val="FFFFFF"/>
                      </a:solidFill>
                    </a:defRPr>
                  </a:pPr>
                  <a:endParaRPr sz="1350">
                    <a:solidFill>
                      <a:srgbClr val="FFFFFF"/>
                    </a:solidFill>
                  </a:endParaRPr>
                </a:p>
              </p:txBody>
            </p:sp>
            <p:sp>
              <p:nvSpPr>
                <p:cNvPr id="467" name="Mathe"/>
                <p:cNvSpPr txBox="1"/>
                <p:nvPr/>
              </p:nvSpPr>
              <p:spPr>
                <a:xfrm>
                  <a:off x="35952" y="-252160"/>
                  <a:ext cx="669403" cy="27699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89" tIns="34289" rIns="34289" bIns="34289" numCol="1" anchor="ctr">
                  <a:spAutoFit/>
                </a:bodyPr>
                <a:lstStyle>
                  <a:lvl1pPr>
                    <a:defRPr sz="1200" b="1">
                      <a:solidFill>
                        <a:srgbClr val="17375E"/>
                      </a:solidFill>
                      <a:latin typeface="+mj-lt"/>
                      <a:ea typeface="+mj-ea"/>
                      <a:cs typeface="+mj-cs"/>
                      <a:sym typeface="Calibri"/>
                    </a:defRPr>
                  </a:lvl1pPr>
                </a:lstStyle>
                <a:p>
                  <a:pPr hangingPunct="0"/>
                  <a:r>
                    <a:rPr sz="900" dirty="0" err="1">
                      <a:latin typeface="Calibri"/>
                      <a:cs typeface="Calibri"/>
                    </a:rPr>
                    <a:t>Mathe</a:t>
                  </a:r>
                  <a:endParaRPr sz="900" dirty="0">
                    <a:latin typeface="Calibri"/>
                    <a:cs typeface="Calibri"/>
                  </a:endParaRPr>
                </a:p>
              </p:txBody>
            </p:sp>
          </p:grpSp>
          <p:grpSp>
            <p:nvGrpSpPr>
              <p:cNvPr id="471" name="Abgerundetes Rechteck 34"/>
              <p:cNvGrpSpPr/>
              <p:nvPr/>
            </p:nvGrpSpPr>
            <p:grpSpPr>
              <a:xfrm>
                <a:off x="2368115" y="58519"/>
                <a:ext cx="781935" cy="286463"/>
                <a:chOff x="11411" y="-263209"/>
                <a:chExt cx="781933" cy="286461"/>
              </a:xfrm>
            </p:grpSpPr>
            <p:sp>
              <p:nvSpPr>
                <p:cNvPr id="469" name="Abgerundetes Rechteck"/>
                <p:cNvSpPr/>
                <p:nvPr/>
              </p:nvSpPr>
              <p:spPr>
                <a:xfrm>
                  <a:off x="11411" y="-192773"/>
                  <a:ext cx="781933" cy="216025"/>
                </a:xfrm>
                <a:prstGeom prst="roundRect">
                  <a:avLst>
                    <a:gd name="adj" fmla="val 16667"/>
                  </a:avLst>
                </a:prstGeom>
                <a:solidFill>
                  <a:srgbClr val="F2DCDB"/>
                </a:solidFill>
                <a:ln w="12700" cap="flat">
                  <a:noFill/>
                  <a:miter lim="400000"/>
                </a:ln>
                <a:effectLst/>
              </p:spPr>
              <p:txBody>
                <a:bodyPr wrap="square" lIns="34289" tIns="34289" rIns="34289" bIns="34289" numCol="1" anchor="ctr">
                  <a:noAutofit/>
                </a:bodyPr>
                <a:lstStyle/>
                <a:p>
                  <a:pPr hangingPunct="0">
                    <a:defRPr>
                      <a:solidFill>
                        <a:srgbClr val="FFFFFF"/>
                      </a:solidFill>
                    </a:defRPr>
                  </a:pPr>
                  <a:endParaRPr sz="1350">
                    <a:solidFill>
                      <a:srgbClr val="FFFFFF"/>
                    </a:solidFill>
                  </a:endParaRPr>
                </a:p>
              </p:txBody>
            </p:sp>
            <p:sp>
              <p:nvSpPr>
                <p:cNvPr id="470" name="Mathe"/>
                <p:cNvSpPr txBox="1"/>
                <p:nvPr/>
              </p:nvSpPr>
              <p:spPr>
                <a:xfrm>
                  <a:off x="17556" y="-263209"/>
                  <a:ext cx="669403" cy="27699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89" tIns="34289" rIns="34289" bIns="34289" numCol="1" anchor="ctr">
                  <a:spAutoFit/>
                </a:bodyPr>
                <a:lstStyle>
                  <a:lvl1pPr>
                    <a:defRPr sz="1200" b="1">
                      <a:solidFill>
                        <a:srgbClr val="17375E"/>
                      </a:solidFill>
                      <a:latin typeface="+mj-lt"/>
                      <a:ea typeface="+mj-ea"/>
                      <a:cs typeface="+mj-cs"/>
                      <a:sym typeface="Calibri"/>
                    </a:defRPr>
                  </a:lvl1pPr>
                </a:lstStyle>
                <a:p>
                  <a:pPr hangingPunct="0"/>
                  <a:r>
                    <a:rPr sz="900" dirty="0" err="1">
                      <a:latin typeface="Calibri"/>
                      <a:cs typeface="Calibri"/>
                    </a:rPr>
                    <a:t>Mathe</a:t>
                  </a:r>
                  <a:endParaRPr sz="900" dirty="0">
                    <a:latin typeface="Calibri"/>
                    <a:cs typeface="Calibri"/>
                  </a:endParaRPr>
                </a:p>
              </p:txBody>
            </p:sp>
          </p:grpSp>
          <p:grpSp>
            <p:nvGrpSpPr>
              <p:cNvPr id="474" name="Abgerundetes Rechteck 35"/>
              <p:cNvGrpSpPr/>
              <p:nvPr/>
            </p:nvGrpSpPr>
            <p:grpSpPr>
              <a:xfrm>
                <a:off x="3168352" y="324195"/>
                <a:ext cx="842113" cy="276995"/>
                <a:chOff x="29714" y="-479076"/>
                <a:chExt cx="842112" cy="276993"/>
              </a:xfrm>
            </p:grpSpPr>
            <p:sp>
              <p:nvSpPr>
                <p:cNvPr id="472" name="Abgerundetes Rechteck"/>
                <p:cNvSpPr/>
                <p:nvPr/>
              </p:nvSpPr>
              <p:spPr>
                <a:xfrm>
                  <a:off x="29714" y="-448044"/>
                  <a:ext cx="842112" cy="216025"/>
                </a:xfrm>
                <a:prstGeom prst="roundRect">
                  <a:avLst>
                    <a:gd name="adj" fmla="val 16667"/>
                  </a:avLst>
                </a:prstGeom>
                <a:solidFill>
                  <a:srgbClr val="F2DCDB"/>
                </a:solidFill>
                <a:ln w="12700" cap="flat">
                  <a:noFill/>
                  <a:miter lim="400000"/>
                </a:ln>
                <a:effectLst/>
              </p:spPr>
              <p:txBody>
                <a:bodyPr wrap="square" lIns="34289" tIns="34289" rIns="34289" bIns="34289" numCol="1" anchor="ctr">
                  <a:noAutofit/>
                </a:bodyPr>
                <a:lstStyle/>
                <a:p>
                  <a:pPr hangingPunct="0">
                    <a:defRPr>
                      <a:solidFill>
                        <a:srgbClr val="FFFFFF"/>
                      </a:solidFill>
                    </a:defRPr>
                  </a:pPr>
                  <a:endParaRPr sz="1350">
                    <a:solidFill>
                      <a:srgbClr val="FFFFFF"/>
                    </a:solidFill>
                  </a:endParaRPr>
                </a:p>
              </p:txBody>
            </p:sp>
            <p:sp>
              <p:nvSpPr>
                <p:cNvPr id="473" name="Deutsch"/>
                <p:cNvSpPr txBox="1"/>
                <p:nvPr/>
              </p:nvSpPr>
              <p:spPr>
                <a:xfrm>
                  <a:off x="37587" y="-479076"/>
                  <a:ext cx="729582" cy="27699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89" tIns="34289" rIns="34289" bIns="34289" numCol="1" anchor="ctr">
                  <a:spAutoFit/>
                </a:bodyPr>
                <a:lstStyle>
                  <a:lvl1pPr>
                    <a:defRPr sz="1200" b="1">
                      <a:solidFill>
                        <a:srgbClr val="17375E"/>
                      </a:solidFill>
                      <a:latin typeface="+mj-lt"/>
                      <a:ea typeface="+mj-ea"/>
                      <a:cs typeface="+mj-cs"/>
                      <a:sym typeface="Calibri"/>
                    </a:defRPr>
                  </a:lvl1pPr>
                </a:lstStyle>
                <a:p>
                  <a:pPr hangingPunct="0"/>
                  <a:r>
                    <a:rPr sz="900" dirty="0">
                      <a:latin typeface="Calibri"/>
                      <a:cs typeface="Calibri"/>
                    </a:rPr>
                    <a:t>Deutsch</a:t>
                  </a:r>
                </a:p>
              </p:txBody>
            </p:sp>
          </p:grpSp>
          <p:grpSp>
            <p:nvGrpSpPr>
              <p:cNvPr id="477" name="Abgerundetes Rechteck 36"/>
              <p:cNvGrpSpPr/>
              <p:nvPr/>
            </p:nvGrpSpPr>
            <p:grpSpPr>
              <a:xfrm>
                <a:off x="1191396" y="56267"/>
                <a:ext cx="1144629" cy="276995"/>
                <a:chOff x="-48012" y="-508667"/>
                <a:chExt cx="1144627" cy="276993"/>
              </a:xfrm>
            </p:grpSpPr>
            <p:sp>
              <p:nvSpPr>
                <p:cNvPr id="475" name="Abgerundetes Rechteck"/>
                <p:cNvSpPr/>
                <p:nvPr/>
              </p:nvSpPr>
              <p:spPr>
                <a:xfrm>
                  <a:off x="-9776" y="-479722"/>
                  <a:ext cx="1106391" cy="216025"/>
                </a:xfrm>
                <a:prstGeom prst="roundRect">
                  <a:avLst>
                    <a:gd name="adj" fmla="val 16667"/>
                  </a:avLst>
                </a:prstGeom>
                <a:solidFill>
                  <a:srgbClr val="F2DCDB"/>
                </a:solidFill>
                <a:ln w="12700" cap="flat">
                  <a:noFill/>
                  <a:miter lim="400000"/>
                </a:ln>
                <a:effectLst/>
              </p:spPr>
              <p:txBody>
                <a:bodyPr wrap="square" lIns="34289" tIns="34289" rIns="34289" bIns="34289" numCol="1" anchor="ctr">
                  <a:noAutofit/>
                </a:bodyPr>
                <a:lstStyle/>
                <a:p>
                  <a:pPr hangingPunct="0">
                    <a:defRPr>
                      <a:solidFill>
                        <a:srgbClr val="FFFFFF"/>
                      </a:solidFill>
                    </a:defRPr>
                  </a:pPr>
                  <a:endParaRPr sz="1350">
                    <a:solidFill>
                      <a:srgbClr val="FFFFFF"/>
                    </a:solidFill>
                  </a:endParaRPr>
                </a:p>
              </p:txBody>
            </p:sp>
            <p:sp>
              <p:nvSpPr>
                <p:cNvPr id="476" name="Englisch"/>
                <p:cNvSpPr txBox="1"/>
                <p:nvPr/>
              </p:nvSpPr>
              <p:spPr>
                <a:xfrm>
                  <a:off x="-48012" y="-508667"/>
                  <a:ext cx="993863" cy="27699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89" tIns="34289" rIns="34289" bIns="34289" numCol="1" anchor="ctr">
                  <a:spAutoFit/>
                </a:bodyPr>
                <a:lstStyle>
                  <a:lvl1pPr>
                    <a:defRPr sz="1200" b="1">
                      <a:solidFill>
                        <a:srgbClr val="17375E"/>
                      </a:solidFill>
                      <a:latin typeface="+mj-lt"/>
                      <a:ea typeface="+mj-ea"/>
                      <a:cs typeface="+mj-cs"/>
                      <a:sym typeface="Calibri"/>
                    </a:defRPr>
                  </a:lvl1pPr>
                </a:lstStyle>
                <a:p>
                  <a:pPr hangingPunct="0"/>
                  <a:r>
                    <a:rPr sz="900" dirty="0" err="1">
                      <a:latin typeface="Calibri"/>
                      <a:cs typeface="Calibri"/>
                    </a:rPr>
                    <a:t>Englisch</a:t>
                  </a:r>
                  <a:endParaRPr sz="900" dirty="0">
                    <a:latin typeface="Calibri"/>
                    <a:cs typeface="Calibri"/>
                  </a:endParaRPr>
                </a:p>
              </p:txBody>
            </p:sp>
          </p:grpSp>
          <p:grpSp>
            <p:nvGrpSpPr>
              <p:cNvPr id="480" name="Abgerundetes Rechteck 60"/>
              <p:cNvGrpSpPr/>
              <p:nvPr/>
            </p:nvGrpSpPr>
            <p:grpSpPr>
              <a:xfrm>
                <a:off x="4020433" y="73322"/>
                <a:ext cx="802244" cy="276995"/>
                <a:chOff x="59993" y="-491612"/>
                <a:chExt cx="802243" cy="276993"/>
              </a:xfrm>
            </p:grpSpPr>
            <p:sp>
              <p:nvSpPr>
                <p:cNvPr id="478" name="Abgerundetes Rechteck"/>
                <p:cNvSpPr/>
                <p:nvPr/>
              </p:nvSpPr>
              <p:spPr>
                <a:xfrm>
                  <a:off x="59993" y="-448899"/>
                  <a:ext cx="802243" cy="216025"/>
                </a:xfrm>
                <a:prstGeom prst="roundRect">
                  <a:avLst>
                    <a:gd name="adj" fmla="val 16667"/>
                  </a:avLst>
                </a:prstGeom>
                <a:solidFill>
                  <a:srgbClr val="F2DCDB"/>
                </a:solidFill>
                <a:ln w="12700" cap="flat">
                  <a:noFill/>
                  <a:miter lim="400000"/>
                </a:ln>
                <a:effectLst/>
              </p:spPr>
              <p:txBody>
                <a:bodyPr wrap="square" lIns="34289" tIns="34289" rIns="34289" bIns="34289" numCol="1" anchor="ctr">
                  <a:noAutofit/>
                </a:bodyPr>
                <a:lstStyle/>
                <a:p>
                  <a:pPr hangingPunct="0">
                    <a:defRPr>
                      <a:solidFill>
                        <a:srgbClr val="FFFFFF"/>
                      </a:solidFill>
                    </a:defRPr>
                  </a:pPr>
                  <a:endParaRPr sz="1350">
                    <a:solidFill>
                      <a:srgbClr val="FFFFFF"/>
                    </a:solidFill>
                  </a:endParaRPr>
                </a:p>
              </p:txBody>
            </p:sp>
            <p:sp>
              <p:nvSpPr>
                <p:cNvPr id="479" name="Englisch"/>
                <p:cNvSpPr txBox="1"/>
                <p:nvPr/>
              </p:nvSpPr>
              <p:spPr>
                <a:xfrm>
                  <a:off x="64137" y="-491612"/>
                  <a:ext cx="689714" cy="27699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89" tIns="34289" rIns="34289" bIns="34289" numCol="1" anchor="ctr">
                  <a:spAutoFit/>
                </a:bodyPr>
                <a:lstStyle>
                  <a:lvl1pPr>
                    <a:defRPr sz="1200" b="1">
                      <a:solidFill>
                        <a:srgbClr val="17375E"/>
                      </a:solidFill>
                      <a:latin typeface="+mj-lt"/>
                      <a:ea typeface="+mj-ea"/>
                      <a:cs typeface="+mj-cs"/>
                      <a:sym typeface="Calibri"/>
                    </a:defRPr>
                  </a:lvl1pPr>
                </a:lstStyle>
                <a:p>
                  <a:pPr hangingPunct="0"/>
                  <a:r>
                    <a:rPr sz="900" dirty="0" err="1">
                      <a:latin typeface="Calibri"/>
                      <a:cs typeface="Calibri"/>
                    </a:rPr>
                    <a:t>Englisch</a:t>
                  </a:r>
                  <a:endParaRPr sz="900" dirty="0">
                    <a:latin typeface="Calibri"/>
                    <a:cs typeface="Calibri"/>
                  </a:endParaRPr>
                </a:p>
              </p:txBody>
            </p:sp>
          </p:grpSp>
          <p:grpSp>
            <p:nvGrpSpPr>
              <p:cNvPr id="483" name="Abgerundetes Rechteck 61"/>
              <p:cNvGrpSpPr/>
              <p:nvPr/>
            </p:nvGrpSpPr>
            <p:grpSpPr>
              <a:xfrm>
                <a:off x="4798248" y="104813"/>
                <a:ext cx="895241" cy="276995"/>
                <a:chOff x="95743" y="-460121"/>
                <a:chExt cx="895240" cy="276993"/>
              </a:xfrm>
            </p:grpSpPr>
            <p:sp>
              <p:nvSpPr>
                <p:cNvPr id="481" name="Abgerundetes Rechteck"/>
                <p:cNvSpPr/>
                <p:nvPr/>
              </p:nvSpPr>
              <p:spPr>
                <a:xfrm>
                  <a:off x="148871" y="-432117"/>
                  <a:ext cx="842112" cy="216025"/>
                </a:xfrm>
                <a:prstGeom prst="roundRect">
                  <a:avLst>
                    <a:gd name="adj" fmla="val 16667"/>
                  </a:avLst>
                </a:prstGeom>
                <a:solidFill>
                  <a:srgbClr val="F2DCDB"/>
                </a:solidFill>
                <a:ln w="12700" cap="flat">
                  <a:noFill/>
                  <a:miter lim="400000"/>
                </a:ln>
                <a:effectLst/>
              </p:spPr>
              <p:txBody>
                <a:bodyPr wrap="square" lIns="34289" tIns="34289" rIns="34289" bIns="34289" numCol="1" anchor="ctr">
                  <a:noAutofit/>
                </a:bodyPr>
                <a:lstStyle/>
                <a:p>
                  <a:pPr hangingPunct="0">
                    <a:defRPr>
                      <a:solidFill>
                        <a:srgbClr val="FFFFFF"/>
                      </a:solidFill>
                    </a:defRPr>
                  </a:pPr>
                  <a:endParaRPr sz="1350">
                    <a:solidFill>
                      <a:srgbClr val="FFFFFF"/>
                    </a:solidFill>
                  </a:endParaRPr>
                </a:p>
              </p:txBody>
            </p:sp>
            <p:sp>
              <p:nvSpPr>
                <p:cNvPr id="482" name="Englisch"/>
                <p:cNvSpPr txBox="1"/>
                <p:nvPr/>
              </p:nvSpPr>
              <p:spPr>
                <a:xfrm>
                  <a:off x="95743" y="-460121"/>
                  <a:ext cx="729582" cy="27699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89" tIns="34289" rIns="34289" bIns="34289" numCol="1" anchor="ctr">
                  <a:spAutoFit/>
                </a:bodyPr>
                <a:lstStyle>
                  <a:lvl1pPr>
                    <a:defRPr sz="1200" b="1">
                      <a:solidFill>
                        <a:srgbClr val="17375E"/>
                      </a:solidFill>
                      <a:latin typeface="+mj-lt"/>
                      <a:ea typeface="+mj-ea"/>
                      <a:cs typeface="+mj-cs"/>
                      <a:sym typeface="Calibri"/>
                    </a:defRPr>
                  </a:lvl1pPr>
                </a:lstStyle>
                <a:p>
                  <a:pPr hangingPunct="0"/>
                  <a:r>
                    <a:rPr sz="900" dirty="0" err="1">
                      <a:latin typeface="Calibri"/>
                      <a:cs typeface="Calibri"/>
                    </a:rPr>
                    <a:t>Englisch</a:t>
                  </a:r>
                  <a:endParaRPr sz="900" dirty="0">
                    <a:latin typeface="Calibri"/>
                    <a:cs typeface="Calibri"/>
                  </a:endParaRPr>
                </a:p>
              </p:txBody>
            </p:sp>
          </p:grpSp>
        </p:grpSp>
      </p:grpSp>
      <p:sp>
        <p:nvSpPr>
          <p:cNvPr id="2" name="Technik/Informatik">
            <a:extLst>
              <a:ext uri="{FF2B5EF4-FFF2-40B4-BE49-F238E27FC236}">
                <a16:creationId xmlns:a16="http://schemas.microsoft.com/office/drawing/2014/main" id="{04B2D726-09A9-7809-F470-E4700A7DDFC9}"/>
              </a:ext>
            </a:extLst>
          </p:cNvPr>
          <p:cNvSpPr txBox="1"/>
          <p:nvPr/>
        </p:nvSpPr>
        <p:spPr>
          <a:xfrm>
            <a:off x="4732107" y="4913748"/>
            <a:ext cx="2232877" cy="18004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89" tIns="34289" rIns="34289" bIns="34289" numCol="1" anchor="ctr">
            <a:spAutoFit/>
          </a:bodyPr>
          <a:lstStyle>
            <a:lvl1pPr>
              <a:lnSpc>
                <a:spcPct val="80000"/>
              </a:lnSpc>
              <a:defRPr sz="1200" b="1">
                <a:solidFill>
                  <a:srgbClr val="17375E"/>
                </a:solidFill>
                <a:latin typeface="+mj-lt"/>
                <a:ea typeface="+mj-ea"/>
                <a:cs typeface="+mj-cs"/>
                <a:sym typeface="Calibri"/>
              </a:defRPr>
            </a:lvl1pPr>
          </a:lstStyle>
          <a:p>
            <a:pPr hangingPunct="0"/>
            <a:r>
              <a:rPr sz="900" dirty="0" err="1">
                <a:latin typeface="Calibri"/>
                <a:cs typeface="Calibri"/>
              </a:rPr>
              <a:t>Informatik</a:t>
            </a:r>
            <a:endParaRPr sz="900" dirty="0">
              <a:latin typeface="Calibri"/>
              <a:cs typeface="Calibri"/>
            </a:endParaRPr>
          </a:p>
        </p:txBody>
      </p:sp>
      <p:sp>
        <p:nvSpPr>
          <p:cNvPr id="3" name="Abgerundetes Rechteck">
            <a:extLst>
              <a:ext uri="{FF2B5EF4-FFF2-40B4-BE49-F238E27FC236}">
                <a16:creationId xmlns:a16="http://schemas.microsoft.com/office/drawing/2014/main" id="{06E0EA97-F0B6-59B1-E2DB-9F28924A1E83}"/>
              </a:ext>
            </a:extLst>
          </p:cNvPr>
          <p:cNvSpPr/>
          <p:nvPr/>
        </p:nvSpPr>
        <p:spPr>
          <a:xfrm>
            <a:off x="4701685" y="5139540"/>
            <a:ext cx="2320343" cy="193442"/>
          </a:xfrm>
          <a:prstGeom prst="roundRect">
            <a:avLst>
              <a:gd name="adj" fmla="val 16667"/>
            </a:avLst>
          </a:prstGeom>
          <a:solidFill>
            <a:srgbClr val="B9CDE5"/>
          </a:solidFill>
          <a:ln w="12700" cap="flat">
            <a:noFill/>
            <a:miter lim="400000"/>
          </a:ln>
          <a:effectLst/>
        </p:spPr>
        <p:txBody>
          <a:bodyPr wrap="square" lIns="34289" tIns="34289" rIns="34289" bIns="34289" numCol="1" anchor="ctr">
            <a:noAutofit/>
          </a:bodyPr>
          <a:lstStyle/>
          <a:p>
            <a:pPr hangingPunct="0">
              <a:lnSpc>
                <a:spcPct val="80000"/>
              </a:lnSpc>
              <a:defRPr>
                <a:solidFill>
                  <a:srgbClr val="FFFFFF"/>
                </a:solidFill>
              </a:defRPr>
            </a:pPr>
            <a:endParaRPr sz="1350">
              <a:solidFill>
                <a:srgbClr val="FFFFFF"/>
              </a:solidFill>
            </a:endParaRPr>
          </a:p>
        </p:txBody>
      </p:sp>
      <p:sp>
        <p:nvSpPr>
          <p:cNvPr id="4" name="Französisch">
            <a:extLst>
              <a:ext uri="{FF2B5EF4-FFF2-40B4-BE49-F238E27FC236}">
                <a16:creationId xmlns:a16="http://schemas.microsoft.com/office/drawing/2014/main" id="{46EA7D23-6095-46D6-0499-250C8571ACEB}"/>
              </a:ext>
            </a:extLst>
          </p:cNvPr>
          <p:cNvSpPr txBox="1"/>
          <p:nvPr/>
        </p:nvSpPr>
        <p:spPr>
          <a:xfrm>
            <a:off x="4685875" y="5393109"/>
            <a:ext cx="2232876" cy="18004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89" tIns="34289" rIns="34289" bIns="34289" numCol="1" anchor="ctr">
            <a:spAutoFit/>
          </a:bodyPr>
          <a:lstStyle>
            <a:lvl1pPr>
              <a:lnSpc>
                <a:spcPct val="80000"/>
              </a:lnSpc>
              <a:defRPr sz="1200" b="1">
                <a:solidFill>
                  <a:srgbClr val="17375E"/>
                </a:solidFill>
                <a:latin typeface="+mj-lt"/>
                <a:ea typeface="+mj-ea"/>
                <a:cs typeface="+mj-cs"/>
                <a:sym typeface="Calibri"/>
              </a:defRPr>
            </a:lvl1pPr>
          </a:lstStyle>
          <a:p>
            <a:pPr hangingPunct="0"/>
            <a:r>
              <a:rPr sz="900" dirty="0" err="1">
                <a:latin typeface="Calibri"/>
                <a:cs typeface="Calibri"/>
              </a:rPr>
              <a:t>Französisch</a:t>
            </a:r>
            <a:endParaRPr sz="900" dirty="0">
              <a:latin typeface="Calibri"/>
              <a:cs typeface="Calibri"/>
            </a:endParaRPr>
          </a:p>
        </p:txBody>
      </p:sp>
      <p:sp>
        <p:nvSpPr>
          <p:cNvPr id="5" name="Technik/Informatik">
            <a:extLst>
              <a:ext uri="{FF2B5EF4-FFF2-40B4-BE49-F238E27FC236}">
                <a16:creationId xmlns:a16="http://schemas.microsoft.com/office/drawing/2014/main" id="{B100D33D-4A07-3613-7E93-D5A7B2D00EB1}"/>
              </a:ext>
            </a:extLst>
          </p:cNvPr>
          <p:cNvSpPr txBox="1"/>
          <p:nvPr/>
        </p:nvSpPr>
        <p:spPr>
          <a:xfrm>
            <a:off x="4710772" y="5171133"/>
            <a:ext cx="2232876" cy="18004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89" tIns="34289" rIns="34289" bIns="34289" numCol="1" anchor="ctr">
            <a:spAutoFit/>
          </a:bodyPr>
          <a:lstStyle>
            <a:lvl1pPr>
              <a:lnSpc>
                <a:spcPct val="80000"/>
              </a:lnSpc>
              <a:defRPr sz="1200" b="1">
                <a:solidFill>
                  <a:srgbClr val="17375E"/>
                </a:solidFill>
                <a:latin typeface="+mj-lt"/>
                <a:ea typeface="+mj-ea"/>
                <a:cs typeface="+mj-cs"/>
                <a:sym typeface="Calibri"/>
              </a:defRPr>
            </a:lvl1pPr>
          </a:lstStyle>
          <a:p>
            <a:pPr hangingPunct="0"/>
            <a:r>
              <a:rPr sz="900" dirty="0">
                <a:latin typeface="Calibri"/>
                <a:cs typeface="Calibri"/>
              </a:rPr>
              <a:t>Technik</a:t>
            </a:r>
          </a:p>
        </p:txBody>
      </p:sp>
      <p:grpSp>
        <p:nvGrpSpPr>
          <p:cNvPr id="6" name="Gruppieren 105">
            <a:extLst>
              <a:ext uri="{FF2B5EF4-FFF2-40B4-BE49-F238E27FC236}">
                <a16:creationId xmlns:a16="http://schemas.microsoft.com/office/drawing/2014/main" id="{9974E966-BBC3-07F0-1129-3934F3DFD1A0}"/>
              </a:ext>
            </a:extLst>
          </p:cNvPr>
          <p:cNvGrpSpPr/>
          <p:nvPr/>
        </p:nvGrpSpPr>
        <p:grpSpPr>
          <a:xfrm>
            <a:off x="1358220" y="3032181"/>
            <a:ext cx="6481728" cy="1"/>
            <a:chOff x="0" y="0"/>
            <a:chExt cx="8642303" cy="0"/>
          </a:xfrm>
        </p:grpSpPr>
        <p:sp>
          <p:nvSpPr>
            <p:cNvPr id="7" name="Gerade Verbindung 106">
              <a:extLst>
                <a:ext uri="{FF2B5EF4-FFF2-40B4-BE49-F238E27FC236}">
                  <a16:creationId xmlns:a16="http://schemas.microsoft.com/office/drawing/2014/main" id="{CB398682-D4F0-4884-D16F-FAF8F69D53C0}"/>
                </a:ext>
              </a:extLst>
            </p:cNvPr>
            <p:cNvSpPr/>
            <p:nvPr/>
          </p:nvSpPr>
          <p:spPr>
            <a:xfrm>
              <a:off x="0" y="0"/>
              <a:ext cx="7007274" cy="0"/>
            </a:xfrm>
            <a:prstGeom prst="line">
              <a:avLst/>
            </a:prstGeom>
            <a:noFill/>
            <a:ln w="38100" cap="flat">
              <a:solidFill>
                <a:srgbClr val="FCD5B5"/>
              </a:solidFill>
              <a:prstDash val="solid"/>
              <a:round/>
            </a:ln>
            <a:effectLst/>
          </p:spPr>
          <p:txBody>
            <a:bodyPr wrap="square" lIns="34289" tIns="34289" rIns="34289" bIns="34289" numCol="1" anchor="t">
              <a:noAutofit/>
            </a:bodyPr>
            <a:lstStyle/>
            <a:p>
              <a:pPr hangingPunct="0"/>
              <a:endParaRPr sz="1350"/>
            </a:p>
          </p:txBody>
        </p:sp>
        <p:sp>
          <p:nvSpPr>
            <p:cNvPr id="8" name="Gerade Verbindung 107">
              <a:extLst>
                <a:ext uri="{FF2B5EF4-FFF2-40B4-BE49-F238E27FC236}">
                  <a16:creationId xmlns:a16="http://schemas.microsoft.com/office/drawing/2014/main" id="{CB8FA580-B28F-14C0-0898-C98062E0EC5B}"/>
                </a:ext>
              </a:extLst>
            </p:cNvPr>
            <p:cNvSpPr/>
            <p:nvPr/>
          </p:nvSpPr>
          <p:spPr>
            <a:xfrm>
              <a:off x="7007273" y="0"/>
              <a:ext cx="1635031" cy="0"/>
            </a:xfrm>
            <a:prstGeom prst="line">
              <a:avLst/>
            </a:prstGeom>
            <a:noFill/>
            <a:ln w="38100" cap="flat">
              <a:solidFill>
                <a:srgbClr val="FCD5B5"/>
              </a:solidFill>
              <a:prstDash val="sysDash"/>
              <a:round/>
            </a:ln>
            <a:effectLst/>
          </p:spPr>
          <p:txBody>
            <a:bodyPr wrap="square" lIns="34289" tIns="34289" rIns="34289" bIns="34289" numCol="1" anchor="t">
              <a:noAutofit/>
            </a:bodyPr>
            <a:lstStyle/>
            <a:p>
              <a:pPr hangingPunct="0"/>
              <a:endParaRPr sz="1350"/>
            </a:p>
          </p:txBody>
        </p:sp>
      </p:grpSp>
      <p:sp>
        <p:nvSpPr>
          <p:cNvPr id="9" name="Abgerundetes Rechteck">
            <a:extLst>
              <a:ext uri="{FF2B5EF4-FFF2-40B4-BE49-F238E27FC236}">
                <a16:creationId xmlns:a16="http://schemas.microsoft.com/office/drawing/2014/main" id="{E2EE6D56-718D-4530-6020-018B606E4FC7}"/>
              </a:ext>
            </a:extLst>
          </p:cNvPr>
          <p:cNvSpPr/>
          <p:nvPr/>
        </p:nvSpPr>
        <p:spPr>
          <a:xfrm>
            <a:off x="1375582" y="3060941"/>
            <a:ext cx="1350152" cy="190977"/>
          </a:xfrm>
          <a:prstGeom prst="roundRect">
            <a:avLst>
              <a:gd name="adj" fmla="val 16667"/>
            </a:avLst>
          </a:prstGeom>
          <a:solidFill>
            <a:schemeClr val="accent2">
              <a:lumMod val="40000"/>
              <a:lumOff val="60000"/>
            </a:schemeClr>
          </a:solidFill>
          <a:ln w="12700" cap="flat">
            <a:noFill/>
            <a:miter lim="400000"/>
          </a:ln>
          <a:effectLst/>
        </p:spPr>
        <p:txBody>
          <a:bodyPr wrap="square" lIns="34289" tIns="34289" rIns="34289" bIns="34289" numCol="1" anchor="ctr">
            <a:noAutofit/>
          </a:bodyPr>
          <a:lstStyle/>
          <a:p>
            <a:pPr hangingPunct="0">
              <a:defRPr sz="1100" b="1">
                <a:solidFill>
                  <a:srgbClr val="17375E"/>
                </a:solidFill>
                <a:latin typeface="+mj-lt"/>
                <a:ea typeface="+mj-ea"/>
                <a:cs typeface="+mj-cs"/>
                <a:sym typeface="Calibri"/>
              </a:defRPr>
            </a:pPr>
            <a:r>
              <a:rPr lang="de-DE" sz="825" b="1" dirty="0">
                <a:solidFill>
                  <a:srgbClr val="17375E"/>
                </a:solidFill>
                <a:latin typeface="Calibri"/>
                <a:cs typeface="Calibri"/>
                <a:sym typeface="Calibri"/>
              </a:rPr>
              <a:t>Digital gestützter Unterricht</a:t>
            </a:r>
            <a:endParaRPr sz="825" b="1" dirty="0">
              <a:solidFill>
                <a:srgbClr val="17375E"/>
              </a:solidFill>
              <a:latin typeface="Calibri"/>
              <a:cs typeface="Calibri"/>
              <a:sym typeface="Calibri"/>
            </a:endParaRPr>
          </a:p>
        </p:txBody>
      </p:sp>
      <p:sp>
        <p:nvSpPr>
          <p:cNvPr id="10" name="Gleichschenkliges Dreieck 9">
            <a:extLst>
              <a:ext uri="{FF2B5EF4-FFF2-40B4-BE49-F238E27FC236}">
                <a16:creationId xmlns:a16="http://schemas.microsoft.com/office/drawing/2014/main" id="{4B7EEC95-F29A-25A2-A84E-03EF3AFD3157}"/>
              </a:ext>
            </a:extLst>
          </p:cNvPr>
          <p:cNvSpPr/>
          <p:nvPr/>
        </p:nvSpPr>
        <p:spPr>
          <a:xfrm>
            <a:off x="2920935" y="2821153"/>
            <a:ext cx="4093470" cy="550243"/>
          </a:xfrm>
          <a:prstGeom prst="triangle">
            <a:avLst>
              <a:gd name="adj" fmla="val 100000"/>
            </a:avLst>
          </a:prstGeom>
          <a:solidFill>
            <a:schemeClr val="accent2">
              <a:lumMod val="40000"/>
              <a:lumOff val="60000"/>
            </a:schemeClr>
          </a:solidFill>
          <a:ln w="12700" cap="flat">
            <a:noFill/>
            <a:prstDash val="solid"/>
            <a:round/>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4289" tIns="34289" rIns="34289" bIns="34289" numCol="1" spcCol="38100" rtlCol="0" anchor="ctr">
            <a:spAutoFit/>
          </a:bodyPr>
          <a:lstStyle/>
          <a:p>
            <a:pPr defTabSz="685800"/>
            <a:endParaRPr lang="de-DE" sz="1350"/>
          </a:p>
        </p:txBody>
      </p:sp>
    </p:spTree>
    <p:extLst>
      <p:ext uri="{BB962C8B-B14F-4D97-AF65-F5344CB8AC3E}">
        <p14:creationId xmlns:p14="http://schemas.microsoft.com/office/powerpoint/2010/main" val="662454196"/>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0" name="Gruppieren 7"/>
          <p:cNvGrpSpPr/>
          <p:nvPr/>
        </p:nvGrpSpPr>
        <p:grpSpPr>
          <a:xfrm>
            <a:off x="6531289" y="174394"/>
            <a:ext cx="2389854" cy="1384392"/>
            <a:chOff x="0" y="0"/>
            <a:chExt cx="2389852" cy="1384391"/>
          </a:xfrm>
        </p:grpSpPr>
        <p:pic>
          <p:nvPicPr>
            <p:cNvPr id="507" name="Grafik 4" descr="Grafik 4"/>
            <p:cNvPicPr>
              <a:picLocks noChangeAspect="1"/>
            </p:cNvPicPr>
            <p:nvPr/>
          </p:nvPicPr>
          <p:blipFill>
            <a:blip r:embed="rId2"/>
            <a:stretch>
              <a:fillRect/>
            </a:stretch>
          </p:blipFill>
          <p:spPr>
            <a:xfrm>
              <a:off x="94023" y="106734"/>
              <a:ext cx="2195736" cy="1277658"/>
            </a:xfrm>
            <a:prstGeom prst="rect">
              <a:avLst/>
            </a:prstGeom>
            <a:ln w="12700" cap="flat">
              <a:noFill/>
              <a:miter lim="400000"/>
            </a:ln>
            <a:effectLst/>
          </p:spPr>
        </p:pic>
        <p:sp>
          <p:nvSpPr>
            <p:cNvPr id="508" name="Rechteck 6"/>
            <p:cNvSpPr/>
            <p:nvPr/>
          </p:nvSpPr>
          <p:spPr>
            <a:xfrm>
              <a:off x="-1" y="0"/>
              <a:ext cx="2367566" cy="939133"/>
            </a:xfrm>
            <a:prstGeom prst="rect">
              <a:avLst/>
            </a:prstGeom>
            <a:solidFill>
              <a:srgbClr val="FFFFFF"/>
            </a:solidFill>
            <a:ln w="12700" cap="flat">
              <a:solidFill>
                <a:srgbClr val="FFFFFF"/>
              </a:solidFill>
              <a:prstDash val="solid"/>
              <a:round/>
            </a:ln>
            <a:effectLst/>
          </p:spPr>
          <p:txBody>
            <a:bodyPr wrap="square" lIns="45719" tIns="45719" rIns="45719" bIns="45719" numCol="1" anchor="ctr">
              <a:noAutofit/>
            </a:bodyPr>
            <a:lstStyle/>
            <a:p>
              <a:pPr algn="ctr">
                <a:defRPr>
                  <a:solidFill>
                    <a:srgbClr val="FFFFFF"/>
                  </a:solidFill>
                </a:defRPr>
              </a:pPr>
              <a:endParaRPr/>
            </a:p>
          </p:txBody>
        </p:sp>
        <p:pic>
          <p:nvPicPr>
            <p:cNvPr id="509" name="Grafik 5" descr="Grafik 5"/>
            <p:cNvPicPr>
              <a:picLocks noChangeAspect="1"/>
            </p:cNvPicPr>
            <p:nvPr/>
          </p:nvPicPr>
          <p:blipFill>
            <a:blip r:embed="rId3"/>
            <a:stretch>
              <a:fillRect/>
            </a:stretch>
          </p:blipFill>
          <p:spPr>
            <a:xfrm>
              <a:off x="22287" y="106734"/>
              <a:ext cx="2367566" cy="939133"/>
            </a:xfrm>
            <a:prstGeom prst="rect">
              <a:avLst/>
            </a:prstGeom>
            <a:ln w="12700" cap="flat">
              <a:noFill/>
              <a:miter lim="400000"/>
            </a:ln>
            <a:effectLst/>
          </p:spPr>
        </p:pic>
      </p:grpSp>
      <p:sp>
        <p:nvSpPr>
          <p:cNvPr id="511" name="Textfeld 8"/>
          <p:cNvSpPr txBox="1"/>
          <p:nvPr/>
        </p:nvSpPr>
        <p:spPr>
          <a:xfrm>
            <a:off x="441255" y="267419"/>
            <a:ext cx="5902857" cy="164660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p>
            <a:pPr>
              <a:spcBef>
                <a:spcPts val="300"/>
              </a:spcBef>
              <a:defRPr sz="1600" b="1">
                <a:latin typeface="+mj-lt"/>
                <a:ea typeface="+mj-ea"/>
                <a:cs typeface="+mj-cs"/>
                <a:sym typeface="Calibri"/>
              </a:defRPr>
            </a:pPr>
            <a:r>
              <a:rPr dirty="0"/>
              <a:t>Die </a:t>
            </a:r>
            <a:r>
              <a:rPr dirty="0" err="1"/>
              <a:t>Gesamtschule</a:t>
            </a:r>
            <a:r>
              <a:rPr dirty="0"/>
              <a:t> in Nordrhein-Westfalen</a:t>
            </a:r>
          </a:p>
          <a:p>
            <a:pPr>
              <a:spcBef>
                <a:spcPts val="300"/>
              </a:spcBef>
              <a:defRPr sz="1400">
                <a:latin typeface="+mj-lt"/>
                <a:ea typeface="+mj-ea"/>
                <a:cs typeface="+mj-cs"/>
                <a:sym typeface="Calibri"/>
              </a:defRPr>
            </a:pPr>
            <a:r>
              <a:rPr lang="de-DE" sz="1600" dirty="0">
                <a:latin typeface="Wingdings"/>
                <a:ea typeface="Wingdings"/>
                <a:cs typeface="Wingdings"/>
                <a:sym typeface="Wingdings"/>
              </a:rPr>
              <a:t> </a:t>
            </a:r>
            <a:r>
              <a:rPr sz="1600" dirty="0" err="1"/>
              <a:t>Schülerinnen</a:t>
            </a:r>
            <a:r>
              <a:rPr sz="1600" dirty="0"/>
              <a:t> und </a:t>
            </a:r>
            <a:r>
              <a:rPr sz="1600" dirty="0" err="1"/>
              <a:t>Schüler</a:t>
            </a:r>
            <a:r>
              <a:rPr sz="1600" dirty="0"/>
              <a:t> </a:t>
            </a:r>
            <a:r>
              <a:rPr sz="1600" dirty="0" err="1"/>
              <a:t>mit</a:t>
            </a:r>
            <a:r>
              <a:rPr sz="1600" dirty="0"/>
              <a:t> </a:t>
            </a:r>
            <a:r>
              <a:rPr sz="1600" dirty="0" err="1"/>
              <a:t>unterschiedlichen</a:t>
            </a:r>
            <a:r>
              <a:rPr sz="1600" dirty="0"/>
              <a:t> </a:t>
            </a:r>
            <a:r>
              <a:rPr sz="1600" dirty="0" err="1"/>
              <a:t>Leistungsfähigkeiten</a:t>
            </a:r>
            <a:r>
              <a:rPr sz="1600" dirty="0"/>
              <a:t> und </a:t>
            </a:r>
            <a:r>
              <a:rPr sz="1600" dirty="0" err="1"/>
              <a:t>Begabungen</a:t>
            </a:r>
            <a:r>
              <a:rPr sz="1600" dirty="0"/>
              <a:t> </a:t>
            </a:r>
            <a:r>
              <a:rPr sz="1600" dirty="0" err="1"/>
              <a:t>lernen</a:t>
            </a:r>
            <a:r>
              <a:rPr sz="1600" dirty="0"/>
              <a:t> </a:t>
            </a:r>
            <a:r>
              <a:rPr sz="1600" dirty="0" err="1"/>
              <a:t>gemeinsam</a:t>
            </a:r>
            <a:r>
              <a:rPr sz="1600" dirty="0"/>
              <a:t> </a:t>
            </a:r>
            <a:r>
              <a:rPr sz="1600" dirty="0" err="1"/>
              <a:t>mit</a:t>
            </a:r>
            <a:r>
              <a:rPr sz="1600" dirty="0"/>
              <a:t>- und </a:t>
            </a:r>
            <a:r>
              <a:rPr sz="1600" dirty="0" err="1"/>
              <a:t>voneinander</a:t>
            </a:r>
            <a:r>
              <a:rPr sz="1600" dirty="0"/>
              <a:t>.</a:t>
            </a:r>
          </a:p>
          <a:p>
            <a:pPr>
              <a:spcBef>
                <a:spcPts val="300"/>
              </a:spcBef>
              <a:defRPr sz="1400">
                <a:latin typeface="+mj-lt"/>
                <a:ea typeface="+mj-ea"/>
                <a:cs typeface="+mj-cs"/>
                <a:sym typeface="Calibri"/>
              </a:defRPr>
            </a:pPr>
            <a:r>
              <a:rPr lang="de-DE" sz="1600" dirty="0">
                <a:latin typeface="Wingdings"/>
                <a:ea typeface="Wingdings"/>
                <a:cs typeface="Wingdings"/>
                <a:sym typeface="Wingdings"/>
              </a:rPr>
              <a:t> </a:t>
            </a:r>
            <a:r>
              <a:rPr sz="1600" dirty="0"/>
              <a:t>Die </a:t>
            </a:r>
            <a:r>
              <a:rPr sz="1600" dirty="0" err="1"/>
              <a:t>sich</a:t>
            </a:r>
            <a:r>
              <a:rPr sz="1600" dirty="0"/>
              <a:t> ab der 11. </a:t>
            </a:r>
            <a:r>
              <a:rPr sz="1600" dirty="0" err="1"/>
              <a:t>Jahrgangsstufe</a:t>
            </a:r>
            <a:r>
              <a:rPr sz="1600" dirty="0"/>
              <a:t> </a:t>
            </a:r>
            <a:r>
              <a:rPr sz="1600" dirty="0" err="1"/>
              <a:t>anschließende</a:t>
            </a:r>
            <a:r>
              <a:rPr sz="1600" dirty="0"/>
              <a:t> </a:t>
            </a:r>
            <a:r>
              <a:rPr sz="1600" dirty="0" err="1"/>
              <a:t>gymnasiale</a:t>
            </a:r>
            <a:r>
              <a:rPr sz="1600" dirty="0"/>
              <a:t> </a:t>
            </a:r>
            <a:r>
              <a:rPr sz="1600" dirty="0" err="1"/>
              <a:t>Oberstufe</a:t>
            </a:r>
            <a:r>
              <a:rPr sz="1600" dirty="0"/>
              <a:t> </a:t>
            </a:r>
            <a:r>
              <a:rPr sz="1600" dirty="0" err="1"/>
              <a:t>mündet</a:t>
            </a:r>
            <a:r>
              <a:rPr sz="1600" dirty="0"/>
              <a:t> </a:t>
            </a:r>
            <a:r>
              <a:rPr sz="1600" dirty="0" err="1"/>
              <a:t>im</a:t>
            </a:r>
            <a:r>
              <a:rPr sz="1600" dirty="0"/>
              <a:t> </a:t>
            </a:r>
            <a:r>
              <a:rPr sz="1600" dirty="0" err="1"/>
              <a:t>einheitlich</a:t>
            </a:r>
            <a:r>
              <a:rPr sz="1600" dirty="0"/>
              <a:t> </a:t>
            </a:r>
            <a:r>
              <a:rPr sz="1600" dirty="0" err="1"/>
              <a:t>gestellten</a:t>
            </a:r>
            <a:r>
              <a:rPr sz="1600" dirty="0"/>
              <a:t> </a:t>
            </a:r>
            <a:r>
              <a:rPr sz="1600" dirty="0" err="1"/>
              <a:t>Zentralabitur</a:t>
            </a:r>
            <a:r>
              <a:rPr sz="1600" dirty="0"/>
              <a:t>.</a:t>
            </a:r>
          </a:p>
        </p:txBody>
      </p:sp>
      <p:sp>
        <p:nvSpPr>
          <p:cNvPr id="513" name="Textfeld 12"/>
          <p:cNvSpPr txBox="1"/>
          <p:nvPr/>
        </p:nvSpPr>
        <p:spPr>
          <a:xfrm>
            <a:off x="441255" y="1847461"/>
            <a:ext cx="8166414" cy="253915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p>
            <a:pPr>
              <a:spcBef>
                <a:spcPts val="300"/>
              </a:spcBef>
              <a:defRPr sz="1400">
                <a:latin typeface="+mj-lt"/>
                <a:ea typeface="+mj-ea"/>
                <a:cs typeface="+mj-cs"/>
                <a:sym typeface="Calibri"/>
              </a:defRPr>
            </a:pPr>
            <a:r>
              <a:rPr lang="de-DE" sz="1600" dirty="0">
                <a:latin typeface="Wingdings"/>
                <a:ea typeface="Wingdings"/>
                <a:cs typeface="Wingdings"/>
                <a:sym typeface="Wingdings"/>
              </a:rPr>
              <a:t> </a:t>
            </a:r>
            <a:r>
              <a:rPr sz="1600" dirty="0" err="1"/>
              <a:t>Begabungen</a:t>
            </a:r>
            <a:r>
              <a:rPr sz="1600" dirty="0"/>
              <a:t> und </a:t>
            </a:r>
            <a:r>
              <a:rPr sz="1600" dirty="0" err="1"/>
              <a:t>Neigungen</a:t>
            </a:r>
            <a:r>
              <a:rPr sz="1600" dirty="0"/>
              <a:t> </a:t>
            </a:r>
            <a:r>
              <a:rPr sz="1600" dirty="0" err="1"/>
              <a:t>werden</a:t>
            </a:r>
            <a:r>
              <a:rPr sz="1600" dirty="0"/>
              <a:t> </a:t>
            </a:r>
            <a:r>
              <a:rPr sz="1600" dirty="0" err="1"/>
              <a:t>möglichst</a:t>
            </a:r>
            <a:r>
              <a:rPr sz="1600" dirty="0"/>
              <a:t> </a:t>
            </a:r>
            <a:r>
              <a:rPr sz="1600" dirty="0" err="1"/>
              <a:t>lange</a:t>
            </a:r>
            <a:r>
              <a:rPr sz="1600" dirty="0"/>
              <a:t> </a:t>
            </a:r>
            <a:r>
              <a:rPr sz="1600" dirty="0" err="1"/>
              <a:t>gemeinsam</a:t>
            </a:r>
            <a:r>
              <a:rPr sz="1600" dirty="0"/>
              <a:t> </a:t>
            </a:r>
            <a:r>
              <a:rPr sz="1600" dirty="0" err="1"/>
              <a:t>im</a:t>
            </a:r>
            <a:r>
              <a:rPr sz="1600" dirty="0"/>
              <a:t> </a:t>
            </a:r>
            <a:r>
              <a:rPr sz="1600" dirty="0" err="1"/>
              <a:t>Klassenverband</a:t>
            </a:r>
            <a:r>
              <a:rPr sz="1600" dirty="0"/>
              <a:t> </a:t>
            </a:r>
            <a:r>
              <a:rPr sz="1600" dirty="0" err="1"/>
              <a:t>individuell</a:t>
            </a:r>
            <a:r>
              <a:rPr sz="1600" dirty="0"/>
              <a:t> </a:t>
            </a:r>
            <a:r>
              <a:rPr sz="1600" dirty="0" err="1"/>
              <a:t>gefördert</a:t>
            </a:r>
            <a:r>
              <a:rPr sz="1600" dirty="0"/>
              <a:t>. </a:t>
            </a:r>
          </a:p>
          <a:p>
            <a:pPr>
              <a:spcBef>
                <a:spcPts val="300"/>
              </a:spcBef>
              <a:defRPr sz="1400">
                <a:latin typeface="+mj-lt"/>
                <a:ea typeface="+mj-ea"/>
                <a:cs typeface="+mj-cs"/>
                <a:sym typeface="Calibri"/>
              </a:defRPr>
            </a:pPr>
            <a:r>
              <a:rPr lang="de-DE" sz="1600" dirty="0">
                <a:latin typeface="Wingdings"/>
                <a:ea typeface="Wingdings"/>
                <a:cs typeface="Wingdings"/>
                <a:sym typeface="Wingdings"/>
              </a:rPr>
              <a:t> </a:t>
            </a:r>
            <a:r>
              <a:rPr sz="1600" dirty="0" err="1"/>
              <a:t>I.d.R</a:t>
            </a:r>
            <a:r>
              <a:rPr sz="1600" dirty="0"/>
              <a:t>. </a:t>
            </a:r>
            <a:r>
              <a:rPr sz="1600" dirty="0" err="1"/>
              <a:t>sind</a:t>
            </a:r>
            <a:r>
              <a:rPr sz="1600" dirty="0"/>
              <a:t> </a:t>
            </a:r>
            <a:r>
              <a:rPr sz="1600" dirty="0" err="1"/>
              <a:t>Gesamtschulen</a:t>
            </a:r>
            <a:r>
              <a:rPr sz="1600" dirty="0"/>
              <a:t> </a:t>
            </a:r>
            <a:r>
              <a:rPr sz="1600" dirty="0" err="1"/>
              <a:t>Ganztagsschulen</a:t>
            </a:r>
            <a:r>
              <a:rPr sz="1600" dirty="0"/>
              <a:t>, </a:t>
            </a:r>
            <a:r>
              <a:rPr sz="1600" dirty="0" err="1"/>
              <a:t>ein</a:t>
            </a:r>
            <a:r>
              <a:rPr sz="1600" dirty="0"/>
              <a:t> </a:t>
            </a:r>
            <a:r>
              <a:rPr sz="1600" dirty="0" err="1"/>
              <a:t>Lebens</a:t>
            </a:r>
            <a:r>
              <a:rPr sz="1600" dirty="0"/>
              <a:t>- und </a:t>
            </a:r>
            <a:r>
              <a:rPr sz="1600" dirty="0" err="1"/>
              <a:t>Erfahrungsraum</a:t>
            </a:r>
            <a:r>
              <a:rPr sz="1600" dirty="0"/>
              <a:t>. </a:t>
            </a:r>
          </a:p>
          <a:p>
            <a:pPr>
              <a:spcBef>
                <a:spcPts val="300"/>
              </a:spcBef>
              <a:defRPr sz="1400">
                <a:latin typeface="+mj-lt"/>
                <a:ea typeface="+mj-ea"/>
                <a:cs typeface="+mj-cs"/>
                <a:sym typeface="Calibri"/>
              </a:defRPr>
            </a:pPr>
            <a:r>
              <a:rPr lang="de-DE" sz="1600" dirty="0">
                <a:latin typeface="Wingdings"/>
                <a:ea typeface="Wingdings"/>
                <a:cs typeface="Wingdings"/>
                <a:sym typeface="Wingdings"/>
              </a:rPr>
              <a:t> </a:t>
            </a:r>
            <a:r>
              <a:rPr sz="1600" dirty="0" err="1"/>
              <a:t>Ziel</a:t>
            </a:r>
            <a:r>
              <a:rPr sz="1600" dirty="0"/>
              <a:t> </a:t>
            </a:r>
            <a:r>
              <a:rPr sz="1600" dirty="0" err="1"/>
              <a:t>ist</a:t>
            </a:r>
            <a:r>
              <a:rPr sz="1600" dirty="0"/>
              <a:t> die </a:t>
            </a:r>
            <a:r>
              <a:rPr sz="1600" dirty="0" err="1"/>
              <a:t>Forderung</a:t>
            </a:r>
            <a:r>
              <a:rPr sz="1600" dirty="0"/>
              <a:t> und </a:t>
            </a:r>
            <a:r>
              <a:rPr sz="1600" dirty="0" err="1"/>
              <a:t>Förderung</a:t>
            </a:r>
            <a:r>
              <a:rPr sz="1600" dirty="0"/>
              <a:t> der </a:t>
            </a:r>
            <a:r>
              <a:rPr sz="1600" dirty="0" err="1"/>
              <a:t>Gesamtpersönlichkeit</a:t>
            </a:r>
            <a:r>
              <a:rPr sz="1600" dirty="0"/>
              <a:t> in </a:t>
            </a:r>
            <a:r>
              <a:rPr lang="de-DE" sz="1600" dirty="0"/>
              <a:t>sozialer Verantwortung, in </a:t>
            </a:r>
            <a:r>
              <a:rPr sz="1600" dirty="0" err="1"/>
              <a:t>Stärken</a:t>
            </a:r>
            <a:r>
              <a:rPr sz="1600" dirty="0"/>
              <a:t> und </a:t>
            </a:r>
            <a:r>
              <a:rPr sz="1600" dirty="0" err="1"/>
              <a:t>Schwächen</a:t>
            </a:r>
            <a:r>
              <a:rPr sz="1600" dirty="0"/>
              <a:t>.</a:t>
            </a:r>
          </a:p>
          <a:p>
            <a:pPr marL="285750" indent="-285750">
              <a:spcBef>
                <a:spcPts val="300"/>
              </a:spcBef>
              <a:buFont typeface="Wingdings" panose="05000000000000000000" pitchFamily="2" charset="2"/>
              <a:buChar char=""/>
              <a:defRPr sz="1400">
                <a:latin typeface="+mj-lt"/>
                <a:ea typeface="+mj-ea"/>
                <a:cs typeface="+mj-cs"/>
                <a:sym typeface="Calibri"/>
              </a:defRPr>
            </a:pPr>
            <a:r>
              <a:rPr sz="1600" dirty="0"/>
              <a:t>Die </a:t>
            </a:r>
            <a:r>
              <a:rPr sz="1600" dirty="0" err="1"/>
              <a:t>Entscheidung</a:t>
            </a:r>
            <a:r>
              <a:rPr sz="1600" dirty="0"/>
              <a:t> </a:t>
            </a:r>
            <a:r>
              <a:rPr sz="1600" dirty="0" err="1"/>
              <a:t>über</a:t>
            </a:r>
            <a:r>
              <a:rPr sz="1600" dirty="0"/>
              <a:t> den </a:t>
            </a:r>
            <a:r>
              <a:rPr sz="1600" dirty="0" err="1"/>
              <a:t>Schulabschluss</a:t>
            </a:r>
            <a:r>
              <a:rPr sz="1600" dirty="0"/>
              <a:t> </a:t>
            </a:r>
            <a:endParaRPr lang="de-DE" sz="1600" dirty="0"/>
          </a:p>
          <a:p>
            <a:pPr>
              <a:spcBef>
                <a:spcPts val="300"/>
              </a:spcBef>
              <a:defRPr sz="1400">
                <a:latin typeface="+mj-lt"/>
                <a:ea typeface="+mj-ea"/>
                <a:cs typeface="+mj-cs"/>
                <a:sym typeface="Calibri"/>
              </a:defRPr>
            </a:pPr>
            <a:r>
              <a:rPr sz="1600" dirty="0" err="1"/>
              <a:t>soll</a:t>
            </a:r>
            <a:r>
              <a:rPr sz="1600" dirty="0"/>
              <a:t> </a:t>
            </a:r>
            <a:r>
              <a:rPr sz="1600" dirty="0" err="1"/>
              <a:t>möglichst</a:t>
            </a:r>
            <a:r>
              <a:rPr sz="1600" dirty="0"/>
              <a:t> </a:t>
            </a:r>
            <a:r>
              <a:rPr sz="1600" dirty="0" err="1"/>
              <a:t>lange</a:t>
            </a:r>
            <a:r>
              <a:rPr sz="1600" dirty="0"/>
              <a:t> </a:t>
            </a:r>
            <a:r>
              <a:rPr sz="1600" dirty="0" err="1"/>
              <a:t>offen</a:t>
            </a:r>
            <a:r>
              <a:rPr sz="1600" dirty="0"/>
              <a:t> </a:t>
            </a:r>
            <a:r>
              <a:rPr sz="1600" dirty="0" err="1"/>
              <a:t>gehalten</a:t>
            </a:r>
            <a:r>
              <a:rPr sz="1600" dirty="0"/>
              <a:t> </a:t>
            </a:r>
            <a:r>
              <a:rPr sz="1600" dirty="0" err="1"/>
              <a:t>werden</a:t>
            </a:r>
            <a:r>
              <a:rPr sz="1600" dirty="0"/>
              <a:t>.</a:t>
            </a:r>
          </a:p>
          <a:p>
            <a:pPr marL="285750" indent="-285750">
              <a:spcBef>
                <a:spcPts val="300"/>
              </a:spcBef>
              <a:buFont typeface="Wingdings" panose="05000000000000000000" pitchFamily="2" charset="2"/>
              <a:buChar char=""/>
              <a:defRPr sz="1400">
                <a:latin typeface="+mj-lt"/>
                <a:ea typeface="+mj-ea"/>
                <a:cs typeface="+mj-cs"/>
                <a:sym typeface="Calibri"/>
              </a:defRPr>
            </a:pPr>
            <a:r>
              <a:rPr sz="1600" dirty="0" err="1"/>
              <a:t>Neben</a:t>
            </a:r>
            <a:r>
              <a:rPr sz="1600" dirty="0"/>
              <a:t> </a:t>
            </a:r>
            <a:r>
              <a:rPr sz="1600" dirty="0" err="1"/>
              <a:t>einer</a:t>
            </a:r>
            <a:r>
              <a:rPr sz="1600" dirty="0"/>
              <a:t> </a:t>
            </a:r>
            <a:r>
              <a:rPr sz="1600" dirty="0" err="1"/>
              <a:t>Neigungsdifferenzierung</a:t>
            </a:r>
            <a:r>
              <a:rPr sz="1600" dirty="0"/>
              <a:t> </a:t>
            </a:r>
            <a:r>
              <a:rPr sz="1600" dirty="0" err="1"/>
              <a:t>gibt</a:t>
            </a:r>
            <a:r>
              <a:rPr sz="1600" dirty="0"/>
              <a:t> </a:t>
            </a:r>
            <a:endParaRPr lang="de-DE" sz="1600" dirty="0"/>
          </a:p>
          <a:p>
            <a:pPr>
              <a:spcBef>
                <a:spcPts val="300"/>
              </a:spcBef>
              <a:defRPr sz="1400">
                <a:latin typeface="+mj-lt"/>
                <a:ea typeface="+mj-ea"/>
                <a:cs typeface="+mj-cs"/>
                <a:sym typeface="Calibri"/>
              </a:defRPr>
            </a:pPr>
            <a:r>
              <a:rPr sz="1600" dirty="0" err="1"/>
              <a:t>es</a:t>
            </a:r>
            <a:r>
              <a:rPr sz="1600" dirty="0"/>
              <a:t> </a:t>
            </a:r>
            <a:r>
              <a:rPr sz="1600" dirty="0" err="1"/>
              <a:t>ebenso</a:t>
            </a:r>
            <a:r>
              <a:rPr sz="1600" dirty="0"/>
              <a:t> </a:t>
            </a:r>
            <a:r>
              <a:rPr sz="1600" dirty="0" err="1"/>
              <a:t>eine</a:t>
            </a:r>
            <a:r>
              <a:rPr sz="1600" dirty="0"/>
              <a:t> </a:t>
            </a:r>
            <a:r>
              <a:rPr sz="1600" dirty="0" err="1"/>
              <a:t>Fachleistungsdifferenzierung</a:t>
            </a:r>
            <a:r>
              <a:rPr lang="de-DE" sz="1600" dirty="0"/>
              <a:t>:</a:t>
            </a:r>
            <a:r>
              <a:rPr sz="1600" dirty="0"/>
              <a:t> </a:t>
            </a:r>
          </a:p>
        </p:txBody>
      </p:sp>
      <p:pic>
        <p:nvPicPr>
          <p:cNvPr id="10" name="Grafik 1" descr="Grafik 1"/>
          <p:cNvPicPr>
            <a:picLocks noChangeAspect="1"/>
          </p:cNvPicPr>
          <p:nvPr/>
        </p:nvPicPr>
        <p:blipFill>
          <a:blip r:embed="rId4"/>
          <a:stretch>
            <a:fillRect/>
          </a:stretch>
        </p:blipFill>
        <p:spPr>
          <a:xfrm>
            <a:off x="4436671" y="3363654"/>
            <a:ext cx="4484472" cy="3396228"/>
          </a:xfrm>
          <a:prstGeom prst="rect">
            <a:avLst/>
          </a:prstGeom>
          <a:ln w="12700">
            <a:miter lim="400000"/>
          </a:ln>
        </p:spPr>
      </p:pic>
      <p:sp>
        <p:nvSpPr>
          <p:cNvPr id="11" name="Inhaltsplatzhalter 2"/>
          <p:cNvSpPr txBox="1"/>
          <p:nvPr/>
        </p:nvSpPr>
        <p:spPr>
          <a:xfrm>
            <a:off x="944561" y="4080527"/>
            <a:ext cx="3292936" cy="25699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marL="457200" indent="-457200">
              <a:spcBef>
                <a:spcPts val="500"/>
              </a:spcBef>
              <a:defRPr sz="1600" b="1">
                <a:latin typeface="+mj-lt"/>
                <a:ea typeface="+mj-ea"/>
                <a:cs typeface="+mj-cs"/>
                <a:sym typeface="Calibri"/>
              </a:defRPr>
            </a:pPr>
            <a:r>
              <a:rPr sz="2800" b="0" dirty="0">
                <a:latin typeface="Lucida Sans Unicode"/>
                <a:ea typeface="Lucida Sans Unicode"/>
                <a:cs typeface="Lucida Sans Unicode"/>
                <a:sym typeface="Lucida Sans Unicode"/>
              </a:rPr>
              <a:t>	</a:t>
            </a:r>
            <a:endParaRPr dirty="0">
              <a:latin typeface="Arial"/>
              <a:ea typeface="Arial"/>
              <a:cs typeface="Arial"/>
              <a:sym typeface="Arial"/>
            </a:endParaRPr>
          </a:p>
          <a:p>
            <a:pPr marL="457200" indent="-457200">
              <a:spcBef>
                <a:spcPts val="300"/>
              </a:spcBef>
              <a:defRPr sz="1400">
                <a:latin typeface="+mj-lt"/>
                <a:ea typeface="+mj-ea"/>
                <a:cs typeface="+mj-cs"/>
                <a:sym typeface="Calibri"/>
              </a:defRPr>
            </a:pPr>
            <a:r>
              <a:rPr lang="de-DE" sz="1600" dirty="0">
                <a:latin typeface="Wingdings"/>
                <a:ea typeface="Wingdings"/>
                <a:cs typeface="Wingdings"/>
                <a:sym typeface="Wingdings"/>
              </a:rPr>
              <a:t> </a:t>
            </a:r>
            <a:r>
              <a:rPr sz="1600" u="sng" dirty="0" err="1"/>
              <a:t>Anzahl</a:t>
            </a:r>
            <a:r>
              <a:rPr sz="1600" dirty="0"/>
              <a:t> der </a:t>
            </a:r>
            <a:r>
              <a:rPr sz="1600" dirty="0" err="1"/>
              <a:t>Erweiterungs</a:t>
            </a:r>
            <a:r>
              <a:rPr sz="1600" dirty="0"/>
              <a:t>- und </a:t>
            </a:r>
            <a:r>
              <a:rPr sz="1600" dirty="0" err="1"/>
              <a:t>Grundebenen</a:t>
            </a:r>
            <a:r>
              <a:rPr sz="1600" dirty="0"/>
              <a:t> und die </a:t>
            </a:r>
            <a:r>
              <a:rPr sz="1600" u="sng" dirty="0" err="1"/>
              <a:t>Leistung</a:t>
            </a:r>
            <a:r>
              <a:rPr sz="1600" dirty="0"/>
              <a:t> </a:t>
            </a:r>
            <a:r>
              <a:rPr sz="1600" dirty="0" err="1"/>
              <a:t>dort</a:t>
            </a:r>
            <a:r>
              <a:rPr sz="1600" dirty="0"/>
              <a:t> </a:t>
            </a:r>
            <a:r>
              <a:rPr sz="1600" dirty="0" err="1"/>
              <a:t>bestimmen</a:t>
            </a:r>
            <a:r>
              <a:rPr sz="1600" dirty="0"/>
              <a:t> den </a:t>
            </a:r>
            <a:r>
              <a:rPr sz="1600" dirty="0" err="1"/>
              <a:t>erreichbaren</a:t>
            </a:r>
            <a:r>
              <a:rPr sz="1600" dirty="0"/>
              <a:t> </a:t>
            </a:r>
            <a:r>
              <a:rPr sz="1600" dirty="0" err="1"/>
              <a:t>Abschluss</a:t>
            </a:r>
            <a:r>
              <a:rPr sz="1600" dirty="0"/>
              <a:t>.</a:t>
            </a:r>
            <a:endParaRPr sz="1600" dirty="0">
              <a:latin typeface="Arial"/>
              <a:ea typeface="Arial"/>
              <a:cs typeface="Arial"/>
              <a:sym typeface="Arial"/>
            </a:endParaRPr>
          </a:p>
          <a:p>
            <a:pPr marL="457200" indent="-457200">
              <a:spcBef>
                <a:spcPts val="300"/>
              </a:spcBef>
              <a:defRPr sz="1400">
                <a:latin typeface="+mj-lt"/>
                <a:ea typeface="+mj-ea"/>
                <a:cs typeface="+mj-cs"/>
                <a:sym typeface="Calibri"/>
              </a:defRPr>
            </a:pPr>
            <a:r>
              <a:rPr lang="de-DE" sz="1600" dirty="0">
                <a:latin typeface="Wingdings"/>
                <a:ea typeface="Wingdings"/>
                <a:cs typeface="Wingdings"/>
                <a:sym typeface="Wingdings"/>
              </a:rPr>
              <a:t> </a:t>
            </a:r>
            <a:r>
              <a:rPr sz="1600" u="sng" dirty="0" err="1"/>
              <a:t>Grundsatz</a:t>
            </a:r>
            <a:r>
              <a:rPr sz="1600" u="sng" dirty="0"/>
              <a:t>: </a:t>
            </a:r>
            <a:r>
              <a:rPr sz="1600" i="1" dirty="0"/>
              <a:t>Je </a:t>
            </a:r>
            <a:r>
              <a:rPr sz="1600" i="1" dirty="0" err="1"/>
              <a:t>mehr</a:t>
            </a:r>
            <a:r>
              <a:rPr sz="1600" i="1" dirty="0"/>
              <a:t> </a:t>
            </a:r>
            <a:r>
              <a:rPr sz="1600" i="1" dirty="0" err="1"/>
              <a:t>Erweiterungsebenen</a:t>
            </a:r>
            <a:r>
              <a:rPr sz="1600" i="1" dirty="0"/>
              <a:t> und je </a:t>
            </a:r>
            <a:r>
              <a:rPr sz="1600" i="1" dirty="0" err="1"/>
              <a:t>besser</a:t>
            </a:r>
            <a:r>
              <a:rPr sz="1600" i="1" dirty="0"/>
              <a:t> die </a:t>
            </a:r>
            <a:r>
              <a:rPr sz="1600" i="1" dirty="0" err="1"/>
              <a:t>Noten</a:t>
            </a:r>
            <a:r>
              <a:rPr sz="1600" i="1" dirty="0"/>
              <a:t>, </a:t>
            </a:r>
            <a:r>
              <a:rPr sz="1600" i="1" dirty="0" err="1"/>
              <a:t>desto</a:t>
            </a:r>
            <a:r>
              <a:rPr sz="1600" i="1" dirty="0"/>
              <a:t> </a:t>
            </a:r>
            <a:r>
              <a:rPr sz="1600" i="1" dirty="0" err="1"/>
              <a:t>höherwertiger</a:t>
            </a:r>
            <a:r>
              <a:rPr sz="1600" i="1" dirty="0"/>
              <a:t> der </a:t>
            </a:r>
            <a:r>
              <a:rPr sz="1600" i="1" dirty="0" err="1"/>
              <a:t>Abschluss</a:t>
            </a:r>
            <a:r>
              <a:rPr sz="1600" i="1" dirty="0"/>
              <a:t>.</a:t>
            </a:r>
            <a:endParaRPr sz="1600" dirty="0">
              <a:latin typeface="Arial"/>
              <a:ea typeface="Arial"/>
              <a:cs typeface="Arial"/>
              <a:sym typeface="Arial"/>
            </a:endParaRPr>
          </a:p>
        </p:txBody>
      </p:sp>
    </p:spTree>
    <p:extLst>
      <p:ext uri="{BB962C8B-B14F-4D97-AF65-F5344CB8AC3E}">
        <p14:creationId xmlns:p14="http://schemas.microsoft.com/office/powerpoint/2010/main" val="383033406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11"/>
                                        </p:tgtEl>
                                        <p:attrNameLst>
                                          <p:attrName>style.visibility</p:attrName>
                                        </p:attrNameLst>
                                      </p:cBhvr>
                                      <p:to>
                                        <p:strVal val="visible"/>
                                      </p:to>
                                    </p:set>
                                    <p:animEffect transition="in" filter="fade">
                                      <p:cBhvr>
                                        <p:cTn id="7" dur="500"/>
                                        <p:tgtEl>
                                          <p:spTgt spid="5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13"/>
                                        </p:tgtEl>
                                        <p:attrNameLst>
                                          <p:attrName>style.visibility</p:attrName>
                                        </p:attrNameLst>
                                      </p:cBhvr>
                                      <p:to>
                                        <p:strVal val="visible"/>
                                      </p:to>
                                    </p:set>
                                    <p:animEffect transition="in" filter="fade">
                                      <p:cBhvr>
                                        <p:cTn id="12" dur="500"/>
                                        <p:tgtEl>
                                          <p:spTgt spid="5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1" grpId="0" animBg="1"/>
      <p:bldP spid="513" grpId="0" animBg="1"/>
      <p:bldP spid="1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8" name="Gruppieren 7"/>
          <p:cNvGrpSpPr/>
          <p:nvPr/>
        </p:nvGrpSpPr>
        <p:grpSpPr>
          <a:xfrm>
            <a:off x="6523337" y="148017"/>
            <a:ext cx="2389854" cy="1384392"/>
            <a:chOff x="0" y="0"/>
            <a:chExt cx="2389852" cy="1384391"/>
          </a:xfrm>
        </p:grpSpPr>
        <p:pic>
          <p:nvPicPr>
            <p:cNvPr id="515" name="Grafik 4" descr="Grafik 4"/>
            <p:cNvPicPr>
              <a:picLocks noChangeAspect="1"/>
            </p:cNvPicPr>
            <p:nvPr/>
          </p:nvPicPr>
          <p:blipFill>
            <a:blip r:embed="rId2"/>
            <a:stretch>
              <a:fillRect/>
            </a:stretch>
          </p:blipFill>
          <p:spPr>
            <a:xfrm>
              <a:off x="94023" y="106734"/>
              <a:ext cx="2195736" cy="1277658"/>
            </a:xfrm>
            <a:prstGeom prst="rect">
              <a:avLst/>
            </a:prstGeom>
            <a:ln w="12700" cap="flat">
              <a:noFill/>
              <a:miter lim="400000"/>
            </a:ln>
            <a:effectLst/>
          </p:spPr>
        </p:pic>
        <p:sp>
          <p:nvSpPr>
            <p:cNvPr id="516" name="Rechteck 6"/>
            <p:cNvSpPr/>
            <p:nvPr/>
          </p:nvSpPr>
          <p:spPr>
            <a:xfrm>
              <a:off x="-1" y="0"/>
              <a:ext cx="2367566" cy="939133"/>
            </a:xfrm>
            <a:prstGeom prst="rect">
              <a:avLst/>
            </a:prstGeom>
            <a:solidFill>
              <a:srgbClr val="FFFFFF"/>
            </a:solidFill>
            <a:ln w="12700" cap="flat">
              <a:solidFill>
                <a:srgbClr val="FFFFFF"/>
              </a:solidFill>
              <a:prstDash val="solid"/>
              <a:round/>
            </a:ln>
            <a:effectLst/>
          </p:spPr>
          <p:txBody>
            <a:bodyPr wrap="square" lIns="45719" tIns="45719" rIns="45719" bIns="45719" numCol="1" anchor="ctr">
              <a:noAutofit/>
            </a:bodyPr>
            <a:lstStyle/>
            <a:p>
              <a:pPr algn="ctr">
                <a:defRPr>
                  <a:solidFill>
                    <a:srgbClr val="FFFFFF"/>
                  </a:solidFill>
                </a:defRPr>
              </a:pPr>
              <a:endParaRPr/>
            </a:p>
          </p:txBody>
        </p:sp>
        <p:pic>
          <p:nvPicPr>
            <p:cNvPr id="517" name="Grafik 5" descr="Grafik 5"/>
            <p:cNvPicPr>
              <a:picLocks noChangeAspect="1"/>
            </p:cNvPicPr>
            <p:nvPr/>
          </p:nvPicPr>
          <p:blipFill>
            <a:blip r:embed="rId3"/>
            <a:stretch>
              <a:fillRect/>
            </a:stretch>
          </p:blipFill>
          <p:spPr>
            <a:xfrm>
              <a:off x="22287" y="106734"/>
              <a:ext cx="2367566" cy="939133"/>
            </a:xfrm>
            <a:prstGeom prst="rect">
              <a:avLst/>
            </a:prstGeom>
            <a:ln w="12700" cap="flat">
              <a:noFill/>
              <a:miter lim="400000"/>
            </a:ln>
            <a:effectLst/>
          </p:spPr>
        </p:pic>
      </p:grpSp>
      <p:sp>
        <p:nvSpPr>
          <p:cNvPr id="521" name="Inhaltsplatzhalter 2"/>
          <p:cNvSpPr txBox="1"/>
          <p:nvPr/>
        </p:nvSpPr>
        <p:spPr>
          <a:xfrm>
            <a:off x="149468" y="2902252"/>
            <a:ext cx="8862647" cy="3808735"/>
          </a:xfrm>
          <a:prstGeom prst="rect">
            <a:avLst/>
          </a:prstGeom>
          <a:solidFill>
            <a:srgbClr val="92D050"/>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p>
            <a:pPr marL="457200" indent="-457200">
              <a:spcBef>
                <a:spcPts val="300"/>
              </a:spcBef>
              <a:defRPr sz="1600" b="1">
                <a:latin typeface="+mj-lt"/>
                <a:ea typeface="+mj-ea"/>
                <a:cs typeface="+mj-cs"/>
                <a:sym typeface="Calibri"/>
              </a:defRPr>
            </a:pPr>
            <a:r>
              <a:rPr dirty="0"/>
              <a:t>	</a:t>
            </a:r>
            <a:r>
              <a:rPr lang="de-DE" dirty="0"/>
              <a:t>Projekte, besondere Angebote der KRG</a:t>
            </a:r>
            <a:endParaRPr dirty="0">
              <a:latin typeface="+mj-lt"/>
              <a:ea typeface="Arial"/>
              <a:cs typeface="Arial"/>
              <a:sym typeface="Arial"/>
            </a:endParaRPr>
          </a:p>
          <a:p>
            <a:pPr marL="457200" indent="-457200">
              <a:spcBef>
                <a:spcPts val="300"/>
              </a:spcBef>
              <a:defRPr sz="1400">
                <a:latin typeface="+mj-lt"/>
                <a:ea typeface="+mj-ea"/>
                <a:cs typeface="+mj-cs"/>
                <a:sym typeface="Calibri"/>
              </a:defRPr>
            </a:pPr>
            <a:r>
              <a:rPr sz="1600" dirty="0">
                <a:latin typeface="+mj-lt"/>
                <a:ea typeface="Wingdings"/>
                <a:cs typeface="Wingdings"/>
                <a:sym typeface="Wingdings"/>
              </a:rPr>
              <a:t>	</a:t>
            </a:r>
            <a:r>
              <a:rPr lang="de-DE" sz="1600" dirty="0">
                <a:latin typeface="+mj-lt"/>
                <a:ea typeface="Wingdings"/>
                <a:cs typeface="Wingdings"/>
                <a:sym typeface="Wingdings"/>
              </a:rPr>
              <a:t>			 ganzheitliches und soziales Lernen durch </a:t>
            </a:r>
            <a:r>
              <a:rPr lang="de-DE" sz="1600" dirty="0">
                <a:latin typeface="+mj-lt"/>
              </a:rPr>
              <a:t>Förder- und </a:t>
            </a:r>
            <a:r>
              <a:rPr lang="de-DE" sz="1600" dirty="0" err="1">
                <a:latin typeface="+mj-lt"/>
              </a:rPr>
              <a:t>Forderunterricht</a:t>
            </a:r>
            <a:r>
              <a:rPr lang="de-DE" sz="1600" dirty="0">
                <a:latin typeface="+mj-lt"/>
              </a:rPr>
              <a:t> 			in Jg. 5 und 6, inkl. LRS-Förderung und bilinguale Angebote, </a:t>
            </a:r>
            <a:r>
              <a:rPr lang="de-DE" sz="1600" dirty="0">
                <a:cs typeface="Arial"/>
                <a:sym typeface="Arial"/>
              </a:rPr>
              <a:t>Klassen-AG, 			Orientierungsstunden und </a:t>
            </a:r>
            <a:r>
              <a:rPr lang="de-DE" sz="1600" dirty="0" err="1">
                <a:cs typeface="Arial"/>
                <a:sym typeface="Arial"/>
              </a:rPr>
              <a:t>LionsQuest</a:t>
            </a:r>
            <a:r>
              <a:rPr lang="de-DE" sz="1600" dirty="0">
                <a:cs typeface="Arial"/>
                <a:sym typeface="Arial"/>
              </a:rPr>
              <a:t>)</a:t>
            </a:r>
            <a:endParaRPr sz="1600" dirty="0">
              <a:latin typeface="+mj-lt"/>
              <a:ea typeface="Arial"/>
              <a:cs typeface="Arial"/>
              <a:sym typeface="Arial"/>
            </a:endParaRPr>
          </a:p>
          <a:p>
            <a:pPr marL="457200" indent="-457200">
              <a:spcBef>
                <a:spcPts val="300"/>
              </a:spcBef>
              <a:defRPr sz="1400">
                <a:latin typeface="+mj-lt"/>
                <a:ea typeface="+mj-ea"/>
                <a:cs typeface="+mj-cs"/>
                <a:sym typeface="Calibri"/>
              </a:defRPr>
            </a:pPr>
            <a:r>
              <a:rPr sz="1600" dirty="0">
                <a:latin typeface="+mj-lt"/>
                <a:ea typeface="Wingdings"/>
                <a:cs typeface="Wingdings"/>
                <a:sym typeface="Wingdings"/>
              </a:rPr>
              <a:t>	</a:t>
            </a:r>
            <a:r>
              <a:rPr lang="de-DE" sz="1600" dirty="0">
                <a:latin typeface="+mj-lt"/>
                <a:ea typeface="Wingdings"/>
                <a:cs typeface="Wingdings"/>
                <a:sym typeface="Wingdings"/>
              </a:rPr>
              <a:t>			 Konzepte der Begabungsförderung: u.a. </a:t>
            </a:r>
            <a:r>
              <a:rPr lang="de-DE" sz="1600" dirty="0">
                <a:latin typeface="+mj-lt"/>
              </a:rPr>
              <a:t>Drehtürmodell, Tutoren- 			</a:t>
            </a:r>
            <a:r>
              <a:rPr lang="de-DE" sz="1600" dirty="0" err="1">
                <a:latin typeface="+mj-lt"/>
              </a:rPr>
              <a:t>programm</a:t>
            </a:r>
            <a:r>
              <a:rPr lang="de-DE" sz="1600" dirty="0">
                <a:latin typeface="+mj-lt"/>
              </a:rPr>
              <a:t>, </a:t>
            </a:r>
            <a:r>
              <a:rPr lang="de-DE" sz="1600" dirty="0" err="1">
                <a:sym typeface="Calibri"/>
              </a:rPr>
              <a:t>KonfliktmanagerInnen</a:t>
            </a:r>
            <a:r>
              <a:rPr lang="de-DE" sz="1600" dirty="0">
                <a:sym typeface="Calibri"/>
              </a:rPr>
              <a:t>, </a:t>
            </a:r>
            <a:r>
              <a:rPr lang="de-DE" sz="1600" dirty="0" err="1">
                <a:sym typeface="Calibri"/>
              </a:rPr>
              <a:t>MedienberaterInnen</a:t>
            </a:r>
            <a:r>
              <a:rPr lang="de-DE" sz="1600" dirty="0">
                <a:sym typeface="Calibri"/>
              </a:rPr>
              <a:t>, Schul- 				</a:t>
            </a:r>
            <a:r>
              <a:rPr lang="de-DE" sz="1600" dirty="0" err="1">
                <a:sym typeface="Calibri"/>
              </a:rPr>
              <a:t>sanitätsdienst</a:t>
            </a:r>
            <a:r>
              <a:rPr lang="de-DE" sz="1600" dirty="0">
                <a:sym typeface="Calibri"/>
              </a:rPr>
              <a:t>, Übungsleitungsausbildung</a:t>
            </a:r>
            <a:endParaRPr sz="1600" dirty="0">
              <a:latin typeface="+mj-lt"/>
              <a:ea typeface="Arial"/>
              <a:cs typeface="Arial"/>
              <a:sym typeface="Arial"/>
            </a:endParaRPr>
          </a:p>
          <a:p>
            <a:pPr marL="457200" indent="-457200">
              <a:spcBef>
                <a:spcPts val="300"/>
              </a:spcBef>
              <a:defRPr sz="1400">
                <a:latin typeface="+mj-lt"/>
                <a:ea typeface="+mj-ea"/>
                <a:cs typeface="+mj-cs"/>
                <a:sym typeface="Calibri"/>
              </a:defRPr>
            </a:pPr>
            <a:r>
              <a:rPr sz="1600" dirty="0">
                <a:latin typeface="+mj-lt"/>
                <a:ea typeface="Wingdings"/>
                <a:cs typeface="Wingdings"/>
                <a:sym typeface="Wingdings"/>
              </a:rPr>
              <a:t>	</a:t>
            </a:r>
            <a:r>
              <a:rPr lang="de-DE" sz="1600" dirty="0">
                <a:latin typeface="+mj-lt"/>
                <a:ea typeface="Wingdings"/>
                <a:cs typeface="Wingdings"/>
                <a:sym typeface="Wingdings"/>
              </a:rPr>
              <a:t>			 Profilbildung: </a:t>
            </a:r>
            <a:r>
              <a:rPr lang="de-DE" sz="1600" dirty="0">
                <a:latin typeface="+mj-lt"/>
              </a:rPr>
              <a:t>Musikklasse, Schulpartnerschaften, Literaturkurse oder 			Theaterangebote</a:t>
            </a:r>
          </a:p>
          <a:p>
            <a:pPr marL="457200" indent="-457200">
              <a:spcBef>
                <a:spcPts val="300"/>
              </a:spcBef>
              <a:defRPr sz="1400">
                <a:latin typeface="+mj-lt"/>
                <a:ea typeface="+mj-ea"/>
                <a:cs typeface="+mj-cs"/>
                <a:sym typeface="Calibri"/>
              </a:defRPr>
            </a:pPr>
            <a:r>
              <a:rPr lang="de-DE" sz="1600" dirty="0">
                <a:ea typeface="Wingdings"/>
                <a:cs typeface="Wingdings"/>
                <a:sym typeface="Wingdings"/>
              </a:rPr>
              <a:t> </a:t>
            </a:r>
            <a:r>
              <a:rPr lang="de-DE" sz="1600" dirty="0">
                <a:cs typeface="Arial"/>
                <a:sym typeface="Arial"/>
              </a:rPr>
              <a:t>Beratung und Begleitung, u.a. der beruflichen Orientierung (</a:t>
            </a:r>
            <a:r>
              <a:rPr lang="de-DE" sz="1600" dirty="0" err="1">
                <a:cs typeface="Arial"/>
                <a:sym typeface="Arial"/>
              </a:rPr>
              <a:t>KAoA</a:t>
            </a:r>
            <a:r>
              <a:rPr lang="de-DE" sz="1600" dirty="0">
                <a:cs typeface="Arial"/>
                <a:sym typeface="Arial"/>
              </a:rPr>
              <a:t>, </a:t>
            </a:r>
            <a:r>
              <a:rPr lang="de-DE" sz="1600" dirty="0" err="1">
                <a:cs typeface="Arial"/>
                <a:sym typeface="Arial"/>
              </a:rPr>
              <a:t>Talentscouting</a:t>
            </a:r>
            <a:r>
              <a:rPr lang="de-DE" sz="1600" dirty="0">
                <a:cs typeface="Arial"/>
                <a:sym typeface="Arial"/>
              </a:rPr>
              <a:t>) oder Gesundheit.</a:t>
            </a:r>
            <a:r>
              <a:rPr lang="de-DE" sz="1600" dirty="0">
                <a:latin typeface="+mj-lt"/>
                <a:cs typeface="+mj-cs"/>
                <a:sym typeface="Calibri"/>
              </a:rPr>
              <a:t> </a:t>
            </a:r>
          </a:p>
          <a:p>
            <a:pPr marL="457200" indent="-457200">
              <a:spcBef>
                <a:spcPts val="300"/>
              </a:spcBef>
              <a:defRPr sz="1400">
                <a:latin typeface="+mj-lt"/>
                <a:ea typeface="+mj-ea"/>
                <a:cs typeface="+mj-cs"/>
                <a:sym typeface="Calibri"/>
              </a:defRPr>
            </a:pPr>
            <a:r>
              <a:rPr lang="de-DE" sz="1600" dirty="0">
                <a:ea typeface="Wingdings"/>
                <a:cs typeface="Wingdings"/>
                <a:sym typeface="Wingdings"/>
              </a:rPr>
              <a:t> </a:t>
            </a:r>
            <a:r>
              <a:rPr lang="de-DE" sz="1600" dirty="0">
                <a:latin typeface="+mj-lt"/>
                <a:ea typeface="Wingdings"/>
                <a:cs typeface="Wingdings"/>
                <a:sym typeface="Wingdings"/>
              </a:rPr>
              <a:t>Ganztag: offene Angebote, </a:t>
            </a:r>
            <a:r>
              <a:rPr lang="de-DE" sz="1600" dirty="0">
                <a:latin typeface="+mj-lt"/>
              </a:rPr>
              <a:t>Arbeitsgemeinschaften, Lernzeiten, Projektwoche, Mediathek und Selbstlernzentrum, Exkursionen, Fahrten, Projekte, Konzerte</a:t>
            </a:r>
          </a:p>
          <a:p>
            <a:pPr>
              <a:spcBef>
                <a:spcPts val="300"/>
              </a:spcBef>
              <a:defRPr sz="1400">
                <a:latin typeface="+mj-lt"/>
                <a:ea typeface="+mj-ea"/>
                <a:cs typeface="+mj-cs"/>
                <a:sym typeface="Calibri"/>
              </a:defRPr>
            </a:pPr>
            <a:r>
              <a:rPr lang="de-DE" sz="1600" dirty="0">
                <a:ea typeface="Wingdings"/>
                <a:cs typeface="Wingdings"/>
                <a:sym typeface="Wingdings"/>
              </a:rPr>
              <a:t> </a:t>
            </a:r>
            <a:r>
              <a:rPr lang="de-DE" sz="1600" dirty="0">
                <a:latin typeface="+mj-lt"/>
                <a:cs typeface="Arial"/>
                <a:sym typeface="Arial"/>
              </a:rPr>
              <a:t>Medienkonzept und Digitalisierung (insb. Lernmanagementsystem, Tablet-Klassen etc.)</a:t>
            </a:r>
          </a:p>
          <a:p>
            <a:pPr>
              <a:spcBef>
                <a:spcPts val="300"/>
              </a:spcBef>
              <a:defRPr sz="1400">
                <a:latin typeface="+mj-lt"/>
                <a:ea typeface="+mj-ea"/>
                <a:cs typeface="+mj-cs"/>
                <a:sym typeface="Calibri"/>
              </a:defRPr>
            </a:pPr>
            <a:r>
              <a:rPr lang="de-DE" sz="1600" dirty="0">
                <a:ea typeface="Wingdings"/>
                <a:cs typeface="Wingdings"/>
                <a:sym typeface="Wingdings"/>
              </a:rPr>
              <a:t> </a:t>
            </a:r>
            <a:r>
              <a:rPr lang="de-DE" sz="1600" dirty="0">
                <a:latin typeface="+mj-lt"/>
                <a:cs typeface="Arial"/>
                <a:sym typeface="Arial"/>
              </a:rPr>
              <a:t>Weiteres: u.a. Sponsorenlauf, Wettbewerbe, Kooperationen, Auszeichnungen </a:t>
            </a:r>
          </a:p>
        </p:txBody>
      </p:sp>
      <p:sp>
        <p:nvSpPr>
          <p:cNvPr id="9" name="Inhaltsplatzhalter 2"/>
          <p:cNvSpPr txBox="1"/>
          <p:nvPr/>
        </p:nvSpPr>
        <p:spPr>
          <a:xfrm>
            <a:off x="87923" y="351023"/>
            <a:ext cx="6972300" cy="253915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p>
            <a:pPr marL="457200" indent="-457200">
              <a:spcBef>
                <a:spcPts val="300"/>
              </a:spcBef>
              <a:defRPr sz="1600" b="1">
                <a:latin typeface="+mj-lt"/>
                <a:ea typeface="+mj-ea"/>
                <a:cs typeface="+mj-cs"/>
                <a:sym typeface="Calibri"/>
              </a:defRPr>
            </a:pPr>
            <a:r>
              <a:rPr dirty="0"/>
              <a:t>	</a:t>
            </a:r>
            <a:r>
              <a:rPr dirty="0" err="1"/>
              <a:t>Unterrichtsfächer</a:t>
            </a:r>
            <a:r>
              <a:rPr dirty="0"/>
              <a:t>/</a:t>
            </a:r>
            <a:r>
              <a:rPr dirty="0" err="1"/>
              <a:t>Fremdsprachen</a:t>
            </a:r>
            <a:endParaRPr dirty="0">
              <a:latin typeface="Arial"/>
              <a:ea typeface="Arial"/>
              <a:cs typeface="Arial"/>
              <a:sym typeface="Arial"/>
            </a:endParaRPr>
          </a:p>
          <a:p>
            <a:pPr marL="457200" indent="-457200">
              <a:spcBef>
                <a:spcPts val="300"/>
              </a:spcBef>
              <a:defRPr sz="1400">
                <a:latin typeface="+mj-lt"/>
                <a:ea typeface="+mj-ea"/>
                <a:cs typeface="+mj-cs"/>
                <a:sym typeface="Calibri"/>
              </a:defRPr>
            </a:pPr>
            <a:r>
              <a:rPr sz="1600" dirty="0">
                <a:latin typeface="Wingdings"/>
                <a:ea typeface="Wingdings"/>
                <a:cs typeface="Wingdings"/>
                <a:sym typeface="Wingdings"/>
              </a:rPr>
              <a:t>	</a:t>
            </a:r>
            <a:r>
              <a:rPr lang="de-DE" sz="1600" dirty="0">
                <a:latin typeface="Wingdings"/>
                <a:ea typeface="Wingdings"/>
                <a:cs typeface="Wingdings"/>
                <a:sym typeface="Wingdings"/>
              </a:rPr>
              <a:t> </a:t>
            </a:r>
            <a:r>
              <a:rPr sz="1600" dirty="0" err="1"/>
              <a:t>Darstellen</a:t>
            </a:r>
            <a:r>
              <a:rPr sz="1600" dirty="0"/>
              <a:t> und Gestalten, </a:t>
            </a:r>
            <a:r>
              <a:rPr sz="1600" dirty="0" err="1"/>
              <a:t>Naturwissenschaften</a:t>
            </a:r>
            <a:r>
              <a:rPr sz="1600" dirty="0"/>
              <a:t>, </a:t>
            </a:r>
            <a:r>
              <a:rPr sz="1600" dirty="0" err="1"/>
              <a:t>Informatik</a:t>
            </a:r>
            <a:r>
              <a:rPr sz="1600" dirty="0"/>
              <a:t> </a:t>
            </a:r>
            <a:r>
              <a:rPr sz="1600" dirty="0" err="1"/>
              <a:t>oder</a:t>
            </a:r>
            <a:r>
              <a:rPr sz="1600" dirty="0"/>
              <a:t> </a:t>
            </a:r>
            <a:r>
              <a:rPr sz="1600" dirty="0" err="1"/>
              <a:t>Arbeitslehre</a:t>
            </a:r>
            <a:r>
              <a:rPr sz="1600" dirty="0"/>
              <a:t> (ab </a:t>
            </a:r>
            <a:r>
              <a:rPr sz="1600" dirty="0" err="1"/>
              <a:t>Klasse</a:t>
            </a:r>
            <a:r>
              <a:rPr sz="1600" dirty="0"/>
              <a:t> 7)</a:t>
            </a:r>
            <a:endParaRPr sz="1600" dirty="0">
              <a:latin typeface="Arial"/>
              <a:ea typeface="Arial"/>
              <a:cs typeface="Arial"/>
              <a:sym typeface="Arial"/>
            </a:endParaRPr>
          </a:p>
          <a:p>
            <a:pPr marL="457200" indent="-457200">
              <a:spcBef>
                <a:spcPts val="300"/>
              </a:spcBef>
              <a:defRPr sz="1400">
                <a:latin typeface="+mj-lt"/>
                <a:ea typeface="+mj-ea"/>
                <a:cs typeface="+mj-cs"/>
                <a:sym typeface="Calibri"/>
              </a:defRPr>
            </a:pPr>
            <a:r>
              <a:rPr sz="1600" dirty="0">
                <a:latin typeface="Wingdings"/>
                <a:ea typeface="Wingdings"/>
                <a:cs typeface="Wingdings"/>
                <a:sym typeface="Wingdings"/>
              </a:rPr>
              <a:t>	</a:t>
            </a:r>
            <a:r>
              <a:rPr lang="de-DE" sz="1600" dirty="0">
                <a:latin typeface="Wingdings"/>
                <a:ea typeface="Wingdings"/>
                <a:cs typeface="Wingdings"/>
                <a:sym typeface="Wingdings"/>
              </a:rPr>
              <a:t> </a:t>
            </a:r>
            <a:r>
              <a:rPr sz="1600" dirty="0" err="1"/>
              <a:t>Technik</a:t>
            </a:r>
            <a:r>
              <a:rPr sz="1600" dirty="0"/>
              <a:t>, </a:t>
            </a:r>
            <a:r>
              <a:rPr sz="1600" dirty="0" err="1"/>
              <a:t>Hauswirtschaft</a:t>
            </a:r>
            <a:r>
              <a:rPr sz="1600" dirty="0"/>
              <a:t>, </a:t>
            </a:r>
            <a:r>
              <a:rPr sz="1600" dirty="0" err="1"/>
              <a:t>Wirtschaftslehre</a:t>
            </a:r>
            <a:r>
              <a:rPr sz="1600" dirty="0"/>
              <a:t>, </a:t>
            </a:r>
            <a:r>
              <a:rPr sz="1600" dirty="0" err="1"/>
              <a:t>Textilgestaltung</a:t>
            </a:r>
            <a:r>
              <a:rPr lang="de-DE" sz="1600" dirty="0"/>
              <a:t>, Informatik</a:t>
            </a:r>
            <a:endParaRPr sz="1600" dirty="0">
              <a:latin typeface="Arial"/>
              <a:ea typeface="Arial"/>
              <a:cs typeface="Arial"/>
              <a:sym typeface="Arial"/>
            </a:endParaRPr>
          </a:p>
          <a:p>
            <a:pPr marL="457200" indent="-457200">
              <a:spcBef>
                <a:spcPts val="300"/>
              </a:spcBef>
              <a:defRPr sz="1400">
                <a:latin typeface="+mj-lt"/>
                <a:ea typeface="+mj-ea"/>
                <a:cs typeface="+mj-cs"/>
                <a:sym typeface="Calibri"/>
              </a:defRPr>
            </a:pPr>
            <a:r>
              <a:rPr sz="1600" dirty="0">
                <a:latin typeface="Wingdings"/>
                <a:ea typeface="Wingdings"/>
                <a:cs typeface="Wingdings"/>
                <a:sym typeface="Wingdings"/>
              </a:rPr>
              <a:t>	</a:t>
            </a:r>
            <a:r>
              <a:rPr lang="de-DE" sz="1600" dirty="0">
                <a:latin typeface="Wingdings"/>
                <a:ea typeface="Wingdings"/>
                <a:cs typeface="Wingdings"/>
                <a:sym typeface="Wingdings"/>
              </a:rPr>
              <a:t> </a:t>
            </a:r>
            <a:r>
              <a:rPr sz="1600" dirty="0" err="1"/>
              <a:t>weitere</a:t>
            </a:r>
            <a:r>
              <a:rPr sz="1600" dirty="0"/>
              <a:t> </a:t>
            </a:r>
            <a:r>
              <a:rPr sz="1600" dirty="0" err="1"/>
              <a:t>Neigungsfächer</a:t>
            </a:r>
            <a:r>
              <a:rPr sz="1600" dirty="0"/>
              <a:t> (ab </a:t>
            </a:r>
            <a:r>
              <a:rPr sz="1600" dirty="0" err="1"/>
              <a:t>Klasse</a:t>
            </a:r>
            <a:r>
              <a:rPr sz="1600" dirty="0"/>
              <a:t> 9, </a:t>
            </a:r>
            <a:r>
              <a:rPr sz="1600" dirty="0" err="1"/>
              <a:t>z.B</a:t>
            </a:r>
            <a:r>
              <a:rPr sz="1600" dirty="0"/>
              <a:t>. </a:t>
            </a:r>
            <a:r>
              <a:rPr sz="1600" dirty="0" err="1"/>
              <a:t>Musik</a:t>
            </a:r>
            <a:r>
              <a:rPr sz="1600" dirty="0"/>
              <a:t>- und </a:t>
            </a:r>
            <a:r>
              <a:rPr sz="1600" dirty="0" err="1"/>
              <a:t>Bühnentechnik</a:t>
            </a:r>
            <a:r>
              <a:rPr sz="1600" dirty="0"/>
              <a:t>, </a:t>
            </a:r>
            <a:r>
              <a:rPr sz="1600" dirty="0" err="1"/>
              <a:t>Ausbildung</a:t>
            </a:r>
            <a:r>
              <a:rPr sz="1600" dirty="0"/>
              <a:t> </a:t>
            </a:r>
            <a:r>
              <a:rPr sz="1600" dirty="0" err="1"/>
              <a:t>zur</a:t>
            </a:r>
            <a:r>
              <a:rPr sz="1600" dirty="0"/>
              <a:t> </a:t>
            </a:r>
            <a:r>
              <a:rPr sz="1600" dirty="0" err="1"/>
              <a:t>Sporthelferin</a:t>
            </a:r>
            <a:r>
              <a:rPr sz="1600" dirty="0"/>
              <a:t>/-</a:t>
            </a:r>
            <a:r>
              <a:rPr sz="1600" dirty="0" err="1"/>
              <a:t>sporthelfer</a:t>
            </a:r>
            <a:r>
              <a:rPr sz="1600" dirty="0"/>
              <a:t>)</a:t>
            </a:r>
            <a:endParaRPr sz="1600" dirty="0">
              <a:latin typeface="Arial"/>
              <a:ea typeface="Arial"/>
              <a:cs typeface="Arial"/>
              <a:sym typeface="Arial"/>
            </a:endParaRPr>
          </a:p>
          <a:p>
            <a:pPr marL="457200" indent="-457200">
              <a:spcBef>
                <a:spcPts val="300"/>
              </a:spcBef>
              <a:defRPr sz="1400">
                <a:latin typeface="+mj-lt"/>
                <a:ea typeface="+mj-ea"/>
                <a:cs typeface="+mj-cs"/>
                <a:sym typeface="Calibri"/>
              </a:defRPr>
            </a:pPr>
            <a:r>
              <a:rPr lang="de-DE" sz="1600" dirty="0">
                <a:latin typeface="Wingdings"/>
                <a:ea typeface="Wingdings"/>
                <a:cs typeface="Wingdings"/>
                <a:sym typeface="Wingdings"/>
              </a:rPr>
              <a:t>	 </a:t>
            </a:r>
            <a:r>
              <a:rPr sz="1600" dirty="0" err="1"/>
              <a:t>Englisch</a:t>
            </a:r>
            <a:r>
              <a:rPr sz="1600" dirty="0"/>
              <a:t> (ab </a:t>
            </a:r>
            <a:r>
              <a:rPr sz="1600" dirty="0" err="1"/>
              <a:t>Klasse</a:t>
            </a:r>
            <a:r>
              <a:rPr sz="1600" dirty="0"/>
              <a:t> 5)</a:t>
            </a:r>
            <a:endParaRPr sz="1600" dirty="0">
              <a:latin typeface="Arial"/>
              <a:ea typeface="Arial"/>
              <a:cs typeface="Arial"/>
              <a:sym typeface="Arial"/>
            </a:endParaRPr>
          </a:p>
          <a:p>
            <a:pPr marL="457200" indent="-457200">
              <a:spcBef>
                <a:spcPts val="300"/>
              </a:spcBef>
              <a:defRPr sz="1400">
                <a:latin typeface="+mj-lt"/>
                <a:ea typeface="+mj-ea"/>
                <a:cs typeface="+mj-cs"/>
                <a:sym typeface="Calibri"/>
              </a:defRPr>
            </a:pPr>
            <a:r>
              <a:rPr sz="1600" dirty="0">
                <a:latin typeface="Wingdings"/>
                <a:ea typeface="Wingdings"/>
                <a:cs typeface="Wingdings"/>
                <a:sym typeface="Wingdings"/>
              </a:rPr>
              <a:t>	</a:t>
            </a:r>
            <a:r>
              <a:rPr lang="de-DE" sz="1600" dirty="0">
                <a:latin typeface="Wingdings"/>
                <a:ea typeface="Wingdings"/>
                <a:cs typeface="Wingdings"/>
                <a:sym typeface="Wingdings"/>
              </a:rPr>
              <a:t> </a:t>
            </a:r>
            <a:r>
              <a:rPr sz="1600" dirty="0" err="1"/>
              <a:t>Spanisch</a:t>
            </a:r>
            <a:r>
              <a:rPr sz="1600" dirty="0"/>
              <a:t>/</a:t>
            </a:r>
            <a:r>
              <a:rPr sz="1600" dirty="0" err="1"/>
              <a:t>Französisch</a:t>
            </a:r>
            <a:r>
              <a:rPr sz="1600" dirty="0"/>
              <a:t> </a:t>
            </a:r>
            <a:r>
              <a:rPr sz="1600" dirty="0" err="1"/>
              <a:t>oder</a:t>
            </a:r>
            <a:r>
              <a:rPr sz="1600" dirty="0"/>
              <a:t> </a:t>
            </a:r>
            <a:r>
              <a:rPr sz="1600" dirty="0" err="1"/>
              <a:t>Latein</a:t>
            </a:r>
            <a:r>
              <a:rPr sz="1600" dirty="0"/>
              <a:t> (ab </a:t>
            </a:r>
            <a:r>
              <a:rPr sz="1600" dirty="0" err="1"/>
              <a:t>Klasse</a:t>
            </a:r>
            <a:r>
              <a:rPr sz="1600" dirty="0"/>
              <a:t> 7)</a:t>
            </a:r>
            <a:endParaRPr sz="1600" dirty="0">
              <a:latin typeface="Arial"/>
              <a:ea typeface="Arial"/>
              <a:cs typeface="Arial"/>
              <a:sym typeface="Arial"/>
            </a:endParaRPr>
          </a:p>
          <a:p>
            <a:pPr marL="457200" indent="-457200">
              <a:spcBef>
                <a:spcPts val="300"/>
              </a:spcBef>
              <a:defRPr sz="1400">
                <a:latin typeface="+mj-lt"/>
                <a:ea typeface="+mj-ea"/>
                <a:cs typeface="+mj-cs"/>
                <a:sym typeface="Calibri"/>
              </a:defRPr>
            </a:pPr>
            <a:r>
              <a:rPr sz="1600" dirty="0">
                <a:latin typeface="Wingdings"/>
                <a:ea typeface="Wingdings"/>
                <a:cs typeface="Wingdings"/>
                <a:sym typeface="Wingdings"/>
              </a:rPr>
              <a:t>	</a:t>
            </a:r>
            <a:r>
              <a:rPr lang="de-DE" sz="1600" dirty="0">
                <a:latin typeface="Wingdings"/>
                <a:ea typeface="Wingdings"/>
                <a:cs typeface="Wingdings"/>
                <a:sym typeface="Wingdings"/>
              </a:rPr>
              <a:t> </a:t>
            </a:r>
            <a:r>
              <a:rPr sz="1600" dirty="0" err="1">
                <a:latin typeface="+mj-lt"/>
              </a:rPr>
              <a:t>weitere</a:t>
            </a:r>
            <a:r>
              <a:rPr sz="1600" dirty="0">
                <a:latin typeface="+mj-lt"/>
              </a:rPr>
              <a:t> </a:t>
            </a:r>
            <a:r>
              <a:rPr sz="1600" dirty="0" err="1">
                <a:latin typeface="+mj-lt"/>
              </a:rPr>
              <a:t>Fremdsprache</a:t>
            </a:r>
            <a:r>
              <a:rPr sz="1600" dirty="0">
                <a:latin typeface="+mj-lt"/>
              </a:rPr>
              <a:t> in der SI (ab </a:t>
            </a:r>
            <a:r>
              <a:rPr sz="1600" dirty="0" err="1">
                <a:latin typeface="+mj-lt"/>
              </a:rPr>
              <a:t>Klasse</a:t>
            </a:r>
            <a:r>
              <a:rPr sz="1600" dirty="0">
                <a:latin typeface="+mj-lt"/>
              </a:rPr>
              <a:t> 9)</a:t>
            </a:r>
            <a:r>
              <a:rPr lang="de-DE" sz="1600" dirty="0">
                <a:latin typeface="+mj-lt"/>
                <a:cs typeface="Arial"/>
                <a:sym typeface="Arial"/>
              </a:rPr>
              <a:t> und </a:t>
            </a:r>
            <a:r>
              <a:rPr sz="1600" dirty="0">
                <a:latin typeface="+mj-lt"/>
              </a:rPr>
              <a:t>in der SII (ab </a:t>
            </a:r>
            <a:r>
              <a:rPr sz="1600" dirty="0" err="1">
                <a:latin typeface="+mj-lt"/>
              </a:rPr>
              <a:t>Klasse</a:t>
            </a:r>
            <a:r>
              <a:rPr sz="1600" dirty="0">
                <a:latin typeface="+mj-lt"/>
              </a:rPr>
              <a:t> 11</a:t>
            </a:r>
            <a:r>
              <a:rPr lang="de-DE" sz="1600" dirty="0">
                <a:latin typeface="+mj-lt"/>
              </a:rPr>
              <a:t>)</a:t>
            </a:r>
            <a:endParaRPr sz="1600" dirty="0">
              <a:latin typeface="+mj-lt"/>
              <a:ea typeface="Arial"/>
              <a:cs typeface="Arial"/>
              <a:sym typeface="Arial"/>
            </a:endParaRPr>
          </a:p>
        </p:txBody>
      </p:sp>
      <p:pic>
        <p:nvPicPr>
          <p:cNvPr id="2" name="Grafik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6525" y="3524055"/>
            <a:ext cx="2318740" cy="1548022"/>
          </a:xfrm>
          <a:prstGeom prst="rect">
            <a:avLst/>
          </a:prstGeom>
        </p:spPr>
      </p:pic>
    </p:spTree>
    <p:extLst>
      <p:ext uri="{BB962C8B-B14F-4D97-AF65-F5344CB8AC3E}">
        <p14:creationId xmlns:p14="http://schemas.microsoft.com/office/powerpoint/2010/main" val="4281484468"/>
      </p:ext>
    </p:extLst>
  </p:cSld>
  <p:clrMapOvr>
    <a:masterClrMapping/>
  </p:clrMapOvr>
  <p:transition spd="med"/>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21"/>
                                        </p:tgtEl>
                                        <p:attrNameLst>
                                          <p:attrName>style.visibility</p:attrName>
                                        </p:attrNameLst>
                                      </p:cBhvr>
                                      <p:to>
                                        <p:strVal val="visible"/>
                                      </p:to>
                                    </p:set>
                                    <p:animEffect transition="in" filter="fade">
                                      <p:cBhvr>
                                        <p:cTn id="7" dur="500"/>
                                        <p:tgtEl>
                                          <p:spTgt spid="5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1" grpId="0" animBg="1"/>
      <p:bldP spid="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fik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32240" y="476672"/>
            <a:ext cx="2242916" cy="1163292"/>
          </a:xfrm>
          <a:prstGeom prst="rect">
            <a:avLst/>
          </a:prstGeom>
        </p:spPr>
      </p:pic>
      <p:pic>
        <p:nvPicPr>
          <p:cNvPr id="25602" name="Bild 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2311" y="1844824"/>
            <a:ext cx="8844853" cy="42484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Inhaltsplatzhalter 5"/>
          <p:cNvSpPr>
            <a:spLocks noGrp="1"/>
          </p:cNvSpPr>
          <p:nvPr>
            <p:ph idx="1"/>
          </p:nvPr>
        </p:nvSpPr>
        <p:spPr>
          <a:xfrm>
            <a:off x="395536" y="2038521"/>
            <a:ext cx="8272274" cy="4054776"/>
          </a:xfrm>
        </p:spPr>
        <p:txBody>
          <a:bodyPr rtlCol="0">
            <a:noAutofit/>
          </a:bodyPr>
          <a:lstStyle/>
          <a:p>
            <a:pPr marL="630238" indent="-447675" eaLnBrk="1" fontAlgn="auto" hangingPunct="1">
              <a:spcBef>
                <a:spcPts val="0"/>
              </a:spcBef>
              <a:spcAft>
                <a:spcPts val="1200"/>
              </a:spcAft>
              <a:buFont typeface="Wingdings" charset="2"/>
              <a:buChar char="ü"/>
              <a:tabLst>
                <a:tab pos="539750" algn="l"/>
              </a:tabLst>
              <a:defRPr/>
            </a:pPr>
            <a:r>
              <a:rPr lang="de-DE" sz="2400" kern="0" dirty="0">
                <a:solidFill>
                  <a:srgbClr val="0070C0"/>
                </a:solidFill>
                <a:latin typeface="Myriad Pro Light"/>
                <a:cs typeface="Myriad Pro"/>
              </a:rPr>
              <a:t>Wir arbeiten wie eine Gesamtschule ohne Oberstufe.</a:t>
            </a:r>
          </a:p>
          <a:p>
            <a:pPr marL="630238" indent="-447675" eaLnBrk="1" fontAlgn="auto" hangingPunct="1">
              <a:spcBef>
                <a:spcPts val="0"/>
              </a:spcBef>
              <a:spcAft>
                <a:spcPts val="1200"/>
              </a:spcAft>
              <a:buFont typeface="Wingdings" charset="2"/>
              <a:buChar char="ü"/>
              <a:tabLst>
                <a:tab pos="539750" algn="l"/>
              </a:tabLst>
              <a:defRPr/>
            </a:pPr>
            <a:r>
              <a:rPr lang="de-DE" sz="2400" kern="0" dirty="0">
                <a:solidFill>
                  <a:srgbClr val="0070C0"/>
                </a:solidFill>
                <a:latin typeface="Myriad Pro Light"/>
                <a:cs typeface="Myriad Pro"/>
              </a:rPr>
              <a:t>Wir verzichten auf frühzeitiges Trennen der Schüler*innen nach Leistung.</a:t>
            </a:r>
          </a:p>
          <a:p>
            <a:pPr marL="630238" indent="-447675" eaLnBrk="1" fontAlgn="auto" hangingPunct="1">
              <a:spcBef>
                <a:spcPts val="0"/>
              </a:spcBef>
              <a:spcAft>
                <a:spcPts val="1200"/>
              </a:spcAft>
              <a:buFont typeface="Wingdings" charset="2"/>
              <a:buChar char="ü"/>
              <a:tabLst>
                <a:tab pos="539750" algn="l"/>
              </a:tabLst>
              <a:defRPr/>
            </a:pPr>
            <a:r>
              <a:rPr lang="de-DE" sz="2400" kern="0" dirty="0">
                <a:solidFill>
                  <a:srgbClr val="0070C0"/>
                </a:solidFill>
                <a:latin typeface="Myriad Pro Light"/>
                <a:cs typeface="Myriad Pro"/>
              </a:rPr>
              <a:t>Wir bieten alle Abschlüsse der Sekundarstufe I an.</a:t>
            </a:r>
          </a:p>
          <a:p>
            <a:pPr marL="630238" indent="-447675">
              <a:spcBef>
                <a:spcPts val="0"/>
              </a:spcBef>
              <a:spcAft>
                <a:spcPts val="1200"/>
              </a:spcAft>
              <a:buFont typeface="Wingdings" charset="2"/>
              <a:buChar char="ü"/>
              <a:tabLst>
                <a:tab pos="539750" algn="l"/>
              </a:tabLst>
              <a:defRPr/>
            </a:pPr>
            <a:r>
              <a:rPr lang="de-DE" sz="2400" kern="0" dirty="0">
                <a:solidFill>
                  <a:srgbClr val="0070C0"/>
                </a:solidFill>
                <a:latin typeface="Myriad Pro Light"/>
                <a:cs typeface="Myriad Pro"/>
              </a:rPr>
              <a:t>Wir fördern und fordern durch Differenzierungsniveaus und Wahlmöglichkeiten für ein eigenes Bildungsprofil.</a:t>
            </a:r>
          </a:p>
          <a:p>
            <a:pPr marL="630238" indent="-447675" eaLnBrk="1" fontAlgn="auto" hangingPunct="1">
              <a:spcBef>
                <a:spcPts val="0"/>
              </a:spcBef>
              <a:spcAft>
                <a:spcPts val="1200"/>
              </a:spcAft>
              <a:buFont typeface="Wingdings" charset="2"/>
              <a:buChar char="ü"/>
              <a:tabLst>
                <a:tab pos="539750" algn="l"/>
              </a:tabLst>
              <a:defRPr/>
            </a:pPr>
            <a:r>
              <a:rPr lang="de-DE" sz="2400" kern="0" dirty="0">
                <a:solidFill>
                  <a:srgbClr val="0070C0"/>
                </a:solidFill>
                <a:latin typeface="Myriad Pro Light"/>
                <a:cs typeface="Myriad Pro"/>
              </a:rPr>
              <a:t>Wir kooperieren mit Unternehmen und lokalen Partnern.</a:t>
            </a:r>
          </a:p>
        </p:txBody>
      </p:sp>
    </p:spTree>
    <p:extLst>
      <p:ext uri="{BB962C8B-B14F-4D97-AF65-F5344CB8AC3E}">
        <p14:creationId xmlns:p14="http://schemas.microsoft.com/office/powerpoint/2010/main" val="3845328200"/>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2311" y="1844824"/>
            <a:ext cx="8844853" cy="42484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Grafik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32240" y="465508"/>
            <a:ext cx="2242916" cy="1163292"/>
          </a:xfrm>
          <a:prstGeom prst="rect">
            <a:avLst/>
          </a:prstGeom>
        </p:spPr>
      </p:pic>
      <p:sp>
        <p:nvSpPr>
          <p:cNvPr id="6" name="Inhaltsplatzhalter 5"/>
          <p:cNvSpPr>
            <a:spLocks noGrp="1"/>
          </p:cNvSpPr>
          <p:nvPr>
            <p:ph idx="1"/>
          </p:nvPr>
        </p:nvSpPr>
        <p:spPr>
          <a:xfrm>
            <a:off x="323528" y="1880813"/>
            <a:ext cx="8352928" cy="4270799"/>
          </a:xfrm>
        </p:spPr>
        <p:txBody>
          <a:bodyPr rtlCol="0">
            <a:noAutofit/>
          </a:bodyPr>
          <a:lstStyle/>
          <a:p>
            <a:pPr marL="630238" indent="-447675" eaLnBrk="1" fontAlgn="auto" hangingPunct="1">
              <a:spcBef>
                <a:spcPts val="0"/>
              </a:spcBef>
              <a:spcAft>
                <a:spcPts val="1200"/>
              </a:spcAft>
              <a:buFont typeface="Wingdings" charset="2"/>
              <a:buChar char="ü"/>
              <a:tabLst>
                <a:tab pos="539750" algn="l"/>
              </a:tabLst>
              <a:defRPr/>
            </a:pPr>
            <a:r>
              <a:rPr lang="de-DE" sz="2400" kern="0" dirty="0">
                <a:solidFill>
                  <a:srgbClr val="0070C0"/>
                </a:solidFill>
                <a:latin typeface="Myriad Pro Light"/>
                <a:cs typeface="Myriad Pro"/>
              </a:rPr>
              <a:t>Wir lernen digital gestützt ab Jahrgang 5.</a:t>
            </a:r>
          </a:p>
          <a:p>
            <a:pPr marL="630238" indent="-447675">
              <a:spcBef>
                <a:spcPts val="0"/>
              </a:spcBef>
              <a:spcAft>
                <a:spcPts val="1200"/>
              </a:spcAft>
              <a:buFont typeface="Wingdings" charset="2"/>
              <a:buChar char="ü"/>
              <a:tabLst>
                <a:tab pos="539750" algn="l"/>
              </a:tabLst>
              <a:defRPr/>
            </a:pPr>
            <a:r>
              <a:rPr lang="de-DE" sz="2400" kern="0" dirty="0">
                <a:solidFill>
                  <a:srgbClr val="0070C0"/>
                </a:solidFill>
                <a:latin typeface="Myriad Pro Light"/>
                <a:cs typeface="Myriad Pro"/>
              </a:rPr>
              <a:t>Bei uns sind alle Schüler*innen und Lehrer*innen 1:1 mit iPads ausgestattet, die Unterrichtsräume verfügen über entsprechende Tafeln. </a:t>
            </a:r>
          </a:p>
          <a:p>
            <a:pPr marL="630238" indent="-447675" eaLnBrk="1" fontAlgn="auto" hangingPunct="1">
              <a:spcBef>
                <a:spcPts val="0"/>
              </a:spcBef>
              <a:spcAft>
                <a:spcPts val="1200"/>
              </a:spcAft>
              <a:buFont typeface="Wingdings" charset="2"/>
              <a:buChar char="ü"/>
              <a:tabLst>
                <a:tab pos="539750" algn="l"/>
              </a:tabLst>
              <a:defRPr/>
            </a:pPr>
            <a:r>
              <a:rPr lang="de-DE" sz="2400" kern="0" dirty="0">
                <a:solidFill>
                  <a:srgbClr val="0070C0"/>
                </a:solidFill>
                <a:latin typeface="Myriad Pro Light"/>
                <a:cs typeface="Myriad Pro"/>
              </a:rPr>
              <a:t>Wir arbeiten cloudbasiert, um die</a:t>
            </a:r>
            <a:br>
              <a:rPr lang="de-DE" sz="2400" kern="0" dirty="0">
                <a:solidFill>
                  <a:srgbClr val="0070C0"/>
                </a:solidFill>
                <a:latin typeface="Myriad Pro Light"/>
                <a:cs typeface="Myriad Pro"/>
              </a:rPr>
            </a:br>
            <a:r>
              <a:rPr lang="de-DE" sz="2400" kern="0" dirty="0">
                <a:solidFill>
                  <a:srgbClr val="0070C0"/>
                </a:solidFill>
                <a:latin typeface="Myriad Pro Light"/>
                <a:cs typeface="Myriad Pro"/>
              </a:rPr>
              <a:t>Selbstständigkeit zu unterstützen.</a:t>
            </a:r>
          </a:p>
          <a:p>
            <a:pPr marL="630238" indent="-447675" eaLnBrk="1" fontAlgn="auto" hangingPunct="1">
              <a:spcBef>
                <a:spcPts val="0"/>
              </a:spcBef>
              <a:spcAft>
                <a:spcPts val="1200"/>
              </a:spcAft>
              <a:buFont typeface="Wingdings" charset="2"/>
              <a:buChar char="ü"/>
              <a:tabLst>
                <a:tab pos="539750" algn="l"/>
              </a:tabLst>
              <a:defRPr/>
            </a:pPr>
            <a:r>
              <a:rPr lang="de-DE" sz="2400" kern="0" dirty="0">
                <a:solidFill>
                  <a:srgbClr val="0070C0"/>
                </a:solidFill>
                <a:latin typeface="Myriad Pro Light"/>
                <a:cs typeface="Myriad Pro"/>
              </a:rPr>
              <a:t>Wir sichern Chancengleichheit </a:t>
            </a:r>
            <a:br>
              <a:rPr lang="de-DE" sz="2400" kern="0" dirty="0">
                <a:solidFill>
                  <a:srgbClr val="0070C0"/>
                </a:solidFill>
                <a:latin typeface="Myriad Pro Light"/>
                <a:cs typeface="Myriad Pro"/>
              </a:rPr>
            </a:br>
            <a:r>
              <a:rPr lang="de-DE" sz="2400" kern="0" dirty="0">
                <a:solidFill>
                  <a:srgbClr val="0070C0"/>
                </a:solidFill>
                <a:latin typeface="Myriad Pro Light"/>
                <a:cs typeface="Myriad Pro"/>
              </a:rPr>
              <a:t>durch die kostenfreie Ausstattung.</a:t>
            </a:r>
          </a:p>
        </p:txBody>
      </p:sp>
      <p:pic>
        <p:nvPicPr>
          <p:cNvPr id="2" name="Grafik 1"/>
          <p:cNvPicPr>
            <a:picLocks noChangeAspect="1"/>
          </p:cNvPicPr>
          <p:nvPr/>
        </p:nvPicPr>
        <p:blipFill rotWithShape="1">
          <a:blip r:embed="rId4" cstate="print">
            <a:extLst>
              <a:ext uri="{28A0092B-C50C-407E-A947-70E740481C1C}">
                <a14:useLocalDpi xmlns:a14="http://schemas.microsoft.com/office/drawing/2010/main" val="0"/>
              </a:ext>
            </a:extLst>
          </a:blip>
          <a:srcRect l="7815" t="1159" r="1739" b="4639"/>
          <a:stretch/>
        </p:blipFill>
        <p:spPr>
          <a:xfrm>
            <a:off x="5882897" y="3456384"/>
            <a:ext cx="2914776" cy="227687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063372951"/>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25" name="Abgerundetes Rechteck"/>
          <p:cNvGrpSpPr/>
          <p:nvPr/>
        </p:nvGrpSpPr>
        <p:grpSpPr>
          <a:xfrm>
            <a:off x="149853" y="1191841"/>
            <a:ext cx="8844293" cy="5560120"/>
            <a:chOff x="0" y="0"/>
            <a:chExt cx="8844291" cy="5560119"/>
          </a:xfrm>
        </p:grpSpPr>
        <p:sp>
          <p:nvSpPr>
            <p:cNvPr id="523" name="Abgerundetes Rechteck"/>
            <p:cNvSpPr/>
            <p:nvPr/>
          </p:nvSpPr>
          <p:spPr>
            <a:xfrm>
              <a:off x="0" y="0"/>
              <a:ext cx="8844292" cy="5560120"/>
            </a:xfrm>
            <a:prstGeom prst="roundRect">
              <a:avLst>
                <a:gd name="adj" fmla="val 2811"/>
              </a:avLst>
            </a:prstGeom>
            <a:solidFill>
              <a:schemeClr val="accent6">
                <a:lumOff val="18921"/>
              </a:schemeClr>
            </a:solidFill>
            <a:ln w="12700" cap="flat">
              <a:solidFill>
                <a:schemeClr val="accent1"/>
              </a:solidFill>
              <a:prstDash val="solid"/>
              <a:miter lim="400000"/>
            </a:ln>
            <a:effectLst/>
          </p:spPr>
          <p:txBody>
            <a:bodyPr wrap="square" lIns="45719" tIns="45719" rIns="45719" bIns="45719" numCol="1" anchor="ctr">
              <a:noAutofit/>
            </a:bodyPr>
            <a:lstStyle/>
            <a:p>
              <a:pPr defTabSz="315875">
                <a:defRPr sz="1400">
                  <a:latin typeface="Arial"/>
                  <a:ea typeface="Arial"/>
                  <a:cs typeface="Arial"/>
                  <a:sym typeface="Arial"/>
                </a:defRPr>
              </a:pPr>
              <a:endParaRPr/>
            </a:p>
          </p:txBody>
        </p:sp>
        <p:sp>
          <p:nvSpPr>
            <p:cNvPr id="524" name="Text"/>
            <p:cNvSpPr txBox="1"/>
            <p:nvPr/>
          </p:nvSpPr>
          <p:spPr>
            <a:xfrm>
              <a:off x="52127" y="2593810"/>
              <a:ext cx="8740038" cy="37250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5719" tIns="35719" rIns="35719" bIns="35719" numCol="1" anchor="ctr">
              <a:spAutoFit/>
            </a:bodyPr>
            <a:lstStyle/>
            <a:p>
              <a:pPr defTabSz="315875">
                <a:defRPr sz="1200">
                  <a:latin typeface="Arial"/>
                  <a:ea typeface="Arial"/>
                  <a:cs typeface="Arial"/>
                  <a:sym typeface="Arial"/>
                </a:defRPr>
              </a:pPr>
              <a:endParaRPr/>
            </a:p>
            <a:p>
              <a:pPr defTabSz="315875">
                <a:defRPr sz="900">
                  <a:latin typeface="Arial"/>
                  <a:ea typeface="Arial"/>
                  <a:cs typeface="Arial"/>
                  <a:sym typeface="Arial"/>
                </a:defRPr>
              </a:pPr>
              <a:r>
                <a:t> </a:t>
              </a:r>
            </a:p>
          </p:txBody>
        </p:sp>
      </p:grpSp>
      <p:graphicFrame>
        <p:nvGraphicFramePr>
          <p:cNvPr id="526" name="Tabelle"/>
          <p:cNvGraphicFramePr/>
          <p:nvPr/>
        </p:nvGraphicFramePr>
        <p:xfrm>
          <a:off x="2937035" y="1327111"/>
          <a:ext cx="5804871" cy="5289573"/>
        </p:xfrm>
        <a:graphic>
          <a:graphicData uri="http://schemas.openxmlformats.org/drawingml/2006/table">
            <a:tbl>
              <a:tblPr>
                <a:tableStyleId>{4C3C2611-4C71-4FC5-86AE-919BDF0F9419}</a:tableStyleId>
              </a:tblPr>
              <a:tblGrid>
                <a:gridCol w="1140712">
                  <a:extLst>
                    <a:ext uri="{9D8B030D-6E8A-4147-A177-3AD203B41FA5}">
                      <a16:colId xmlns:a16="http://schemas.microsoft.com/office/drawing/2014/main" val="20000"/>
                    </a:ext>
                  </a:extLst>
                </a:gridCol>
                <a:gridCol w="432048">
                  <a:extLst>
                    <a:ext uri="{9D8B030D-6E8A-4147-A177-3AD203B41FA5}">
                      <a16:colId xmlns:a16="http://schemas.microsoft.com/office/drawing/2014/main" val="20001"/>
                    </a:ext>
                  </a:extLst>
                </a:gridCol>
                <a:gridCol w="4232111">
                  <a:extLst>
                    <a:ext uri="{9D8B030D-6E8A-4147-A177-3AD203B41FA5}">
                      <a16:colId xmlns:a16="http://schemas.microsoft.com/office/drawing/2014/main" val="20002"/>
                    </a:ext>
                  </a:extLst>
                </a:gridCol>
              </a:tblGrid>
              <a:tr h="532990">
                <a:tc rowSpan="3">
                  <a:txBody>
                    <a:bodyPr/>
                    <a:lstStyle/>
                    <a:p>
                      <a:pPr>
                        <a:defRPr sz="1300">
                          <a:solidFill>
                            <a:srgbClr val="3E231A"/>
                          </a:solidFill>
                          <a:latin typeface="Verdana"/>
                          <a:ea typeface="Verdana"/>
                          <a:cs typeface="Verdana"/>
                          <a:sym typeface="Verdana"/>
                        </a:defRPr>
                      </a:pPr>
                      <a:r>
                        <a:t>Gymnasiale Oberstufe </a:t>
                      </a:r>
                      <a:endParaRPr>
                        <a:latin typeface="Arial"/>
                        <a:ea typeface="Arial"/>
                        <a:cs typeface="Arial"/>
                        <a:sym typeface="Arial"/>
                      </a:endParaRPr>
                    </a:p>
                    <a:p>
                      <a:pPr>
                        <a:defRPr sz="800">
                          <a:solidFill>
                            <a:srgbClr val="3E231A"/>
                          </a:solidFill>
                          <a:latin typeface="Verdana"/>
                          <a:ea typeface="Verdana"/>
                          <a:cs typeface="Verdana"/>
                          <a:sym typeface="Verdana"/>
                        </a:defRPr>
                      </a:pPr>
                      <a:r>
                        <a:t>(Übergang durch Versetzung oder </a:t>
                      </a:r>
                      <a:endParaRPr>
                        <a:latin typeface="Arial"/>
                        <a:ea typeface="Arial"/>
                        <a:cs typeface="Arial"/>
                        <a:sym typeface="Arial"/>
                      </a:endParaRPr>
                    </a:p>
                    <a:p>
                      <a:pPr>
                        <a:defRPr sz="800">
                          <a:solidFill>
                            <a:srgbClr val="3E231A"/>
                          </a:solidFill>
                          <a:latin typeface="Verdana"/>
                          <a:ea typeface="Verdana"/>
                          <a:cs typeface="Verdana"/>
                          <a:sym typeface="Verdana"/>
                        </a:defRPr>
                      </a:pPr>
                      <a:r>
                        <a:t>Q-Vermerk bei Seiteneinstieg)</a:t>
                      </a:r>
                    </a:p>
                  </a:txBody>
                  <a:tcPr marL="35719" marR="35719" marT="35719" marB="35719"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FFFFFF"/>
                    </a:solidFill>
                  </a:tcPr>
                </a:tc>
                <a:tc>
                  <a:txBody>
                    <a:bodyPr/>
                    <a:lstStyle/>
                    <a:p>
                      <a:pPr>
                        <a:defRPr sz="1800"/>
                      </a:pPr>
                      <a:r>
                        <a:rPr sz="1700">
                          <a:solidFill>
                            <a:srgbClr val="3E231A"/>
                          </a:solidFill>
                          <a:latin typeface="Verdana"/>
                          <a:ea typeface="Verdana"/>
                          <a:cs typeface="Verdana"/>
                          <a:sym typeface="Verdana"/>
                        </a:rPr>
                        <a:t>Q2</a:t>
                      </a:r>
                    </a:p>
                  </a:txBody>
                  <a:tcPr marL="35719" marR="35719" marT="35719" marB="35719"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FFFFFF"/>
                    </a:solidFill>
                  </a:tcPr>
                </a:tc>
                <a:tc>
                  <a:txBody>
                    <a:bodyPr/>
                    <a:lstStyle/>
                    <a:p>
                      <a:pPr>
                        <a:defRPr sz="1800"/>
                      </a:pPr>
                      <a:r>
                        <a:rPr sz="1000" dirty="0" err="1">
                          <a:solidFill>
                            <a:srgbClr val="3E231A"/>
                          </a:solidFill>
                          <a:latin typeface="Verdana"/>
                          <a:ea typeface="Verdana"/>
                          <a:cs typeface="Verdana"/>
                          <a:sym typeface="Verdana"/>
                        </a:rPr>
                        <a:t>Fortgesetzte</a:t>
                      </a:r>
                      <a:r>
                        <a:rPr sz="1000" dirty="0">
                          <a:solidFill>
                            <a:srgbClr val="3E231A"/>
                          </a:solidFill>
                          <a:latin typeface="Verdana"/>
                          <a:ea typeface="Verdana"/>
                          <a:cs typeface="Verdana"/>
                          <a:sym typeface="Verdana"/>
                        </a:rPr>
                        <a:t> </a:t>
                      </a:r>
                      <a:r>
                        <a:rPr sz="1000" dirty="0" err="1">
                          <a:solidFill>
                            <a:srgbClr val="3E231A"/>
                          </a:solidFill>
                          <a:latin typeface="Verdana"/>
                          <a:ea typeface="Verdana"/>
                          <a:cs typeface="Verdana"/>
                          <a:sym typeface="Verdana"/>
                        </a:rPr>
                        <a:t>Vertiefung</a:t>
                      </a:r>
                      <a:r>
                        <a:rPr sz="1000" dirty="0">
                          <a:solidFill>
                            <a:srgbClr val="3E231A"/>
                          </a:solidFill>
                          <a:latin typeface="Verdana"/>
                          <a:ea typeface="Verdana"/>
                          <a:cs typeface="Verdana"/>
                          <a:sym typeface="Verdana"/>
                        </a:rPr>
                        <a:t>, </a:t>
                      </a:r>
                      <a:r>
                        <a:rPr sz="1000" dirty="0" err="1">
                          <a:solidFill>
                            <a:srgbClr val="3E231A"/>
                          </a:solidFill>
                          <a:latin typeface="Verdana"/>
                          <a:ea typeface="Verdana"/>
                          <a:cs typeface="Verdana"/>
                          <a:sym typeface="Verdana"/>
                        </a:rPr>
                        <a:t>Intensivierung</a:t>
                      </a:r>
                      <a:r>
                        <a:rPr sz="1000" dirty="0">
                          <a:solidFill>
                            <a:srgbClr val="3E231A"/>
                          </a:solidFill>
                          <a:latin typeface="Verdana"/>
                          <a:ea typeface="Verdana"/>
                          <a:cs typeface="Verdana"/>
                          <a:sym typeface="Verdana"/>
                        </a:rPr>
                        <a:t> der </a:t>
                      </a:r>
                      <a:r>
                        <a:rPr sz="1000" dirty="0" err="1">
                          <a:solidFill>
                            <a:srgbClr val="3E231A"/>
                          </a:solidFill>
                          <a:latin typeface="Verdana"/>
                          <a:ea typeface="Verdana"/>
                          <a:cs typeface="Verdana"/>
                          <a:sym typeface="Verdana"/>
                        </a:rPr>
                        <a:t>Vorbereitung</a:t>
                      </a:r>
                      <a:r>
                        <a:rPr sz="1000" dirty="0">
                          <a:solidFill>
                            <a:srgbClr val="3E231A"/>
                          </a:solidFill>
                          <a:latin typeface="Verdana"/>
                          <a:ea typeface="Verdana"/>
                          <a:cs typeface="Verdana"/>
                          <a:sym typeface="Verdana"/>
                        </a:rPr>
                        <a:t> auf die </a:t>
                      </a:r>
                      <a:r>
                        <a:rPr sz="1000" dirty="0" err="1">
                          <a:solidFill>
                            <a:srgbClr val="3E231A"/>
                          </a:solidFill>
                          <a:latin typeface="Verdana"/>
                          <a:ea typeface="Verdana"/>
                          <a:cs typeface="Verdana"/>
                          <a:sym typeface="Verdana"/>
                        </a:rPr>
                        <a:t>Prüfungen</a:t>
                      </a:r>
                      <a:r>
                        <a:rPr sz="1000" dirty="0">
                          <a:solidFill>
                            <a:srgbClr val="3E231A"/>
                          </a:solidFill>
                          <a:latin typeface="Verdana"/>
                          <a:ea typeface="Verdana"/>
                          <a:cs typeface="Verdana"/>
                          <a:sym typeface="Verdana"/>
                        </a:rPr>
                        <a:t> </a:t>
                      </a:r>
                      <a:r>
                        <a:rPr sz="1000" dirty="0" err="1">
                          <a:solidFill>
                            <a:srgbClr val="3E231A"/>
                          </a:solidFill>
                          <a:latin typeface="Verdana"/>
                          <a:ea typeface="Verdana"/>
                          <a:cs typeface="Verdana"/>
                          <a:sym typeface="Verdana"/>
                        </a:rPr>
                        <a:t>zur</a:t>
                      </a:r>
                      <a:r>
                        <a:rPr sz="1000" dirty="0">
                          <a:solidFill>
                            <a:srgbClr val="3E231A"/>
                          </a:solidFill>
                          <a:latin typeface="Verdana"/>
                          <a:ea typeface="Verdana"/>
                          <a:cs typeface="Verdana"/>
                          <a:sym typeface="Verdana"/>
                        </a:rPr>
                        <a:t> </a:t>
                      </a:r>
                      <a:r>
                        <a:rPr sz="1000" dirty="0" err="1">
                          <a:solidFill>
                            <a:srgbClr val="3E231A"/>
                          </a:solidFill>
                          <a:latin typeface="Verdana"/>
                          <a:ea typeface="Verdana"/>
                          <a:cs typeface="Verdana"/>
                          <a:sym typeface="Verdana"/>
                        </a:rPr>
                        <a:t>allgemeinen</a:t>
                      </a:r>
                      <a:r>
                        <a:rPr sz="1000" dirty="0">
                          <a:solidFill>
                            <a:srgbClr val="3E231A"/>
                          </a:solidFill>
                          <a:latin typeface="Verdana"/>
                          <a:ea typeface="Verdana"/>
                          <a:cs typeface="Verdana"/>
                          <a:sym typeface="Verdana"/>
                        </a:rPr>
                        <a:t> </a:t>
                      </a:r>
                      <a:r>
                        <a:rPr sz="1000" dirty="0" err="1">
                          <a:solidFill>
                            <a:srgbClr val="3E231A"/>
                          </a:solidFill>
                          <a:latin typeface="Verdana"/>
                          <a:ea typeface="Verdana"/>
                          <a:cs typeface="Verdana"/>
                          <a:sym typeface="Verdana"/>
                        </a:rPr>
                        <a:t>Hochschulreife</a:t>
                      </a:r>
                      <a:r>
                        <a:rPr sz="1000" dirty="0">
                          <a:solidFill>
                            <a:srgbClr val="3E231A"/>
                          </a:solidFill>
                          <a:latin typeface="Verdana"/>
                          <a:ea typeface="Verdana"/>
                          <a:cs typeface="Verdana"/>
                          <a:sym typeface="Verdana"/>
                        </a:rPr>
                        <a:t>, </a:t>
                      </a:r>
                      <a:r>
                        <a:rPr sz="1000" dirty="0" err="1">
                          <a:solidFill>
                            <a:srgbClr val="3E231A"/>
                          </a:solidFill>
                          <a:latin typeface="Verdana"/>
                          <a:ea typeface="Verdana"/>
                          <a:cs typeface="Verdana"/>
                          <a:sym typeface="Verdana"/>
                        </a:rPr>
                        <a:t>Erwerb</a:t>
                      </a:r>
                      <a:r>
                        <a:rPr sz="1000" dirty="0">
                          <a:solidFill>
                            <a:srgbClr val="3E231A"/>
                          </a:solidFill>
                          <a:latin typeface="Verdana"/>
                          <a:ea typeface="Verdana"/>
                          <a:cs typeface="Verdana"/>
                          <a:sym typeface="Verdana"/>
                        </a:rPr>
                        <a:t> des Abiturs</a:t>
                      </a:r>
                    </a:p>
                  </a:txBody>
                  <a:tcPr marL="35719" marR="35719" marT="35719" marB="35719"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FFFFFF"/>
                    </a:solidFill>
                  </a:tcPr>
                </a:tc>
                <a:extLst>
                  <a:ext uri="{0D108BD9-81ED-4DB2-BD59-A6C34878D82A}">
                    <a16:rowId xmlns:a16="http://schemas.microsoft.com/office/drawing/2014/main" val="10000"/>
                  </a:ext>
                </a:extLst>
              </a:tr>
              <a:tr h="888499">
                <a:tc vMerge="1">
                  <a:txBody>
                    <a:bodyPr/>
                    <a:lstStyle/>
                    <a:p>
                      <a:endParaRPr lang="de-DE"/>
                    </a:p>
                  </a:txBody>
                  <a:tcPr/>
                </a:tc>
                <a:tc>
                  <a:txBody>
                    <a:bodyPr/>
                    <a:lstStyle/>
                    <a:p>
                      <a:pPr>
                        <a:defRPr sz="1800"/>
                      </a:pPr>
                      <a:r>
                        <a:rPr sz="1700">
                          <a:solidFill>
                            <a:srgbClr val="3E231A"/>
                          </a:solidFill>
                          <a:latin typeface="Verdana"/>
                          <a:ea typeface="Verdana"/>
                          <a:cs typeface="Verdana"/>
                          <a:sym typeface="Verdana"/>
                        </a:rPr>
                        <a:t>Q1</a:t>
                      </a:r>
                    </a:p>
                  </a:txBody>
                  <a:tcPr marL="35719" marR="35719" marT="35719" marB="35719"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FFFFFF"/>
                    </a:solidFill>
                  </a:tcPr>
                </a:tc>
                <a:tc>
                  <a:txBody>
                    <a:bodyPr/>
                    <a:lstStyle/>
                    <a:p>
                      <a:pPr>
                        <a:defRPr sz="1000">
                          <a:solidFill>
                            <a:srgbClr val="3E231A"/>
                          </a:solidFill>
                          <a:latin typeface="Verdana"/>
                          <a:ea typeface="Verdana"/>
                          <a:cs typeface="Verdana"/>
                          <a:sym typeface="Verdana"/>
                        </a:defRPr>
                      </a:pPr>
                      <a:r>
                        <a:rPr dirty="0" err="1"/>
                        <a:t>Vertieftes</a:t>
                      </a:r>
                      <a:r>
                        <a:rPr dirty="0"/>
                        <a:t> </a:t>
                      </a:r>
                      <a:r>
                        <a:rPr dirty="0" err="1"/>
                        <a:t>Lernen</a:t>
                      </a:r>
                      <a:r>
                        <a:rPr dirty="0"/>
                        <a:t> in </a:t>
                      </a:r>
                      <a:r>
                        <a:rPr dirty="0" err="1"/>
                        <a:t>Leistungs</a:t>
                      </a:r>
                      <a:r>
                        <a:rPr dirty="0"/>
                        <a:t>- (D, E, M, Bio, </a:t>
                      </a:r>
                      <a:r>
                        <a:rPr dirty="0" err="1"/>
                        <a:t>Che</a:t>
                      </a:r>
                      <a:r>
                        <a:rPr dirty="0"/>
                        <a:t>, </a:t>
                      </a:r>
                      <a:r>
                        <a:rPr dirty="0" err="1"/>
                        <a:t>Phy</a:t>
                      </a:r>
                      <a:r>
                        <a:rPr dirty="0"/>
                        <a:t>, Ku, </a:t>
                      </a:r>
                      <a:r>
                        <a:rPr dirty="0" err="1"/>
                        <a:t>Erdk</a:t>
                      </a:r>
                      <a:r>
                        <a:rPr dirty="0"/>
                        <a:t>, Ge, </a:t>
                      </a:r>
                      <a:r>
                        <a:rPr dirty="0" err="1"/>
                        <a:t>Sowi</a:t>
                      </a:r>
                      <a:r>
                        <a:rPr dirty="0"/>
                        <a:t>, </a:t>
                      </a:r>
                      <a:r>
                        <a:rPr dirty="0" err="1"/>
                        <a:t>Spo</a:t>
                      </a:r>
                      <a:r>
                        <a:rPr dirty="0"/>
                        <a:t>, </a:t>
                      </a:r>
                      <a:r>
                        <a:rPr dirty="0" err="1"/>
                        <a:t>Päda</a:t>
                      </a:r>
                      <a:r>
                        <a:rPr dirty="0"/>
                        <a:t>) und </a:t>
                      </a:r>
                      <a:r>
                        <a:rPr dirty="0" err="1"/>
                        <a:t>Grundkursen</a:t>
                      </a:r>
                      <a:r>
                        <a:rPr dirty="0"/>
                        <a:t>, </a:t>
                      </a:r>
                      <a:r>
                        <a:rPr dirty="0" err="1"/>
                        <a:t>Facharbeit</a:t>
                      </a:r>
                      <a:r>
                        <a:rPr dirty="0"/>
                        <a:t>, </a:t>
                      </a:r>
                      <a:r>
                        <a:rPr dirty="0" err="1"/>
                        <a:t>Projektkurse</a:t>
                      </a:r>
                      <a:r>
                        <a:rPr dirty="0"/>
                        <a:t>, </a:t>
                      </a:r>
                      <a:r>
                        <a:rPr dirty="0" err="1"/>
                        <a:t>Praktikum</a:t>
                      </a:r>
                      <a:r>
                        <a:rPr dirty="0"/>
                        <a:t> (</a:t>
                      </a:r>
                      <a:r>
                        <a:rPr dirty="0" err="1"/>
                        <a:t>Hochschule</a:t>
                      </a:r>
                      <a:r>
                        <a:rPr dirty="0"/>
                        <a:t>/</a:t>
                      </a:r>
                      <a:r>
                        <a:rPr dirty="0" err="1"/>
                        <a:t>Betrieb</a:t>
                      </a:r>
                      <a:r>
                        <a:rPr dirty="0"/>
                        <a:t>), </a:t>
                      </a:r>
                      <a:r>
                        <a:rPr dirty="0" err="1"/>
                        <a:t>Erwerb</a:t>
                      </a:r>
                      <a:r>
                        <a:rPr dirty="0"/>
                        <a:t> der </a:t>
                      </a:r>
                      <a:r>
                        <a:rPr dirty="0" err="1"/>
                        <a:t>Fachhochschulreife</a:t>
                      </a:r>
                      <a:endParaRPr dirty="0"/>
                    </a:p>
                  </a:txBody>
                  <a:tcPr marL="35719" marR="35719" marT="35719" marB="35719"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FFFFFF"/>
                    </a:solidFill>
                  </a:tcPr>
                </a:tc>
                <a:extLst>
                  <a:ext uri="{0D108BD9-81ED-4DB2-BD59-A6C34878D82A}">
                    <a16:rowId xmlns:a16="http://schemas.microsoft.com/office/drawing/2014/main" val="10001"/>
                  </a:ext>
                </a:extLst>
              </a:tr>
              <a:tr h="819879">
                <a:tc vMerge="1">
                  <a:txBody>
                    <a:bodyPr/>
                    <a:lstStyle/>
                    <a:p>
                      <a:endParaRPr lang="de-DE"/>
                    </a:p>
                  </a:txBody>
                  <a:tcPr/>
                </a:tc>
                <a:tc>
                  <a:txBody>
                    <a:bodyPr/>
                    <a:lstStyle/>
                    <a:p>
                      <a:pPr>
                        <a:defRPr sz="1800"/>
                      </a:pPr>
                      <a:r>
                        <a:rPr sz="1700">
                          <a:solidFill>
                            <a:srgbClr val="3E231A"/>
                          </a:solidFill>
                          <a:latin typeface="Verdana"/>
                          <a:ea typeface="Verdana"/>
                          <a:cs typeface="Verdana"/>
                          <a:sym typeface="Verdana"/>
                        </a:rPr>
                        <a:t>EF</a:t>
                      </a:r>
                    </a:p>
                  </a:txBody>
                  <a:tcPr marL="35719" marR="35719" marT="35719" marB="35719"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FFFFFF"/>
                    </a:solidFill>
                  </a:tcPr>
                </a:tc>
                <a:tc>
                  <a:txBody>
                    <a:bodyPr/>
                    <a:lstStyle/>
                    <a:p>
                      <a:pPr>
                        <a:defRPr sz="1000">
                          <a:solidFill>
                            <a:srgbClr val="3E231A"/>
                          </a:solidFill>
                          <a:latin typeface="Verdana"/>
                          <a:ea typeface="Verdana"/>
                          <a:cs typeface="Verdana"/>
                          <a:sym typeface="Verdana"/>
                        </a:defRPr>
                      </a:pPr>
                      <a:r>
                        <a:t>Begleiteter Übergang in das Kurssystem; Umfangreiches Angebot durch Kooperation der beiden Gymnasien</a:t>
                      </a:r>
                    </a:p>
                    <a:p>
                      <a:pPr>
                        <a:defRPr sz="1000">
                          <a:solidFill>
                            <a:srgbClr val="3E231A"/>
                          </a:solidFill>
                          <a:latin typeface="Verdana"/>
                          <a:ea typeface="Verdana"/>
                          <a:cs typeface="Verdana"/>
                          <a:sym typeface="Verdana"/>
                        </a:defRPr>
                      </a:pPr>
                      <a:r>
                        <a:t>Individuelle Schwerpunktsetzung, Unterstützungsformate, </a:t>
                      </a:r>
                      <a:endParaRPr sz="1400">
                        <a:latin typeface="Arial"/>
                        <a:ea typeface="Arial"/>
                        <a:cs typeface="Arial"/>
                        <a:sym typeface="Arial"/>
                      </a:endParaRPr>
                    </a:p>
                    <a:p>
                      <a:pPr defTabSz="685800">
                        <a:defRPr sz="1000">
                          <a:solidFill>
                            <a:srgbClr val="3E231A"/>
                          </a:solidFill>
                          <a:latin typeface="Verdana"/>
                          <a:ea typeface="Verdana"/>
                          <a:cs typeface="Verdana"/>
                          <a:sym typeface="Verdana"/>
                        </a:defRPr>
                      </a:pPr>
                      <a:r>
                        <a:t>Vorbereitung auf das Lernen in der Qualifikationsphase</a:t>
                      </a:r>
                    </a:p>
                  </a:txBody>
                  <a:tcPr marL="8930" marR="8930" marT="8930" marB="893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FFFFFF"/>
                    </a:solidFill>
                  </a:tcPr>
                </a:tc>
                <a:extLst>
                  <a:ext uri="{0D108BD9-81ED-4DB2-BD59-A6C34878D82A}">
                    <a16:rowId xmlns:a16="http://schemas.microsoft.com/office/drawing/2014/main" val="10002"/>
                  </a:ext>
                </a:extLst>
              </a:tr>
              <a:tr h="449332">
                <a:tc rowSpan="4">
                  <a:txBody>
                    <a:bodyPr/>
                    <a:lstStyle/>
                    <a:p>
                      <a:pPr>
                        <a:defRPr sz="1300">
                          <a:solidFill>
                            <a:srgbClr val="3E231A"/>
                          </a:solidFill>
                          <a:latin typeface="Verdana"/>
                          <a:ea typeface="Verdana"/>
                          <a:cs typeface="Verdana"/>
                          <a:sym typeface="Verdana"/>
                        </a:defRPr>
                      </a:pPr>
                      <a:r>
                        <a:t>Mittelstufe </a:t>
                      </a:r>
                      <a:endParaRPr>
                        <a:latin typeface="Arial"/>
                        <a:ea typeface="Arial"/>
                        <a:cs typeface="Arial"/>
                        <a:sym typeface="Arial"/>
                      </a:endParaRPr>
                    </a:p>
                    <a:p>
                      <a:pPr>
                        <a:defRPr sz="800">
                          <a:solidFill>
                            <a:srgbClr val="3E231A"/>
                          </a:solidFill>
                          <a:latin typeface="Verdana"/>
                          <a:ea typeface="Verdana"/>
                          <a:cs typeface="Verdana"/>
                          <a:sym typeface="Verdana"/>
                        </a:defRPr>
                      </a:pPr>
                      <a:r>
                        <a:t>(Übergang in die Mittelstufe durch Bestätigung der Schullaufbahn</a:t>
                      </a:r>
                      <a:r>
                        <a:rPr>
                          <a:latin typeface="Arial"/>
                          <a:ea typeface="Arial"/>
                          <a:cs typeface="Arial"/>
                          <a:sym typeface="Arial"/>
                        </a:rPr>
                        <a:t>)</a:t>
                      </a:r>
                    </a:p>
                  </a:txBody>
                  <a:tcPr marL="35719" marR="35719" marT="35719" marB="35719"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FFFFFF"/>
                    </a:solidFill>
                  </a:tcPr>
                </a:tc>
                <a:tc>
                  <a:txBody>
                    <a:bodyPr/>
                    <a:lstStyle/>
                    <a:p>
                      <a:pPr>
                        <a:defRPr sz="1800"/>
                      </a:pPr>
                      <a:r>
                        <a:rPr sz="1700">
                          <a:solidFill>
                            <a:srgbClr val="3E231A"/>
                          </a:solidFill>
                          <a:latin typeface="Verdana"/>
                          <a:ea typeface="Verdana"/>
                          <a:cs typeface="Verdana"/>
                          <a:sym typeface="Verdana"/>
                        </a:rPr>
                        <a:t>10</a:t>
                      </a:r>
                    </a:p>
                  </a:txBody>
                  <a:tcPr marL="35719" marR="35719" marT="35719" marB="35719"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FFFFFF"/>
                    </a:solidFill>
                  </a:tcPr>
                </a:tc>
                <a:tc rowSpan="2">
                  <a:txBody>
                    <a:bodyPr/>
                    <a:lstStyle/>
                    <a:p>
                      <a:pPr>
                        <a:defRPr sz="1000">
                          <a:solidFill>
                            <a:srgbClr val="3E231A"/>
                          </a:solidFill>
                          <a:latin typeface="Verdana"/>
                          <a:ea typeface="Verdana"/>
                          <a:cs typeface="Verdana"/>
                          <a:sym typeface="Verdana"/>
                        </a:defRPr>
                      </a:pPr>
                      <a:r>
                        <a:rPr dirty="0" err="1"/>
                        <a:t>Wahlpflichtbereich</a:t>
                      </a:r>
                      <a:r>
                        <a:rPr dirty="0"/>
                        <a:t> II: </a:t>
                      </a:r>
                      <a:r>
                        <a:rPr dirty="0" err="1"/>
                        <a:t>Dritte</a:t>
                      </a:r>
                      <a:r>
                        <a:rPr dirty="0"/>
                        <a:t> </a:t>
                      </a:r>
                      <a:r>
                        <a:rPr dirty="0" err="1"/>
                        <a:t>Fremdsprache</a:t>
                      </a:r>
                      <a:r>
                        <a:rPr dirty="0"/>
                        <a:t>, </a:t>
                      </a:r>
                      <a:r>
                        <a:rPr dirty="0" err="1"/>
                        <a:t>Informatik</a:t>
                      </a:r>
                      <a:r>
                        <a:rPr dirty="0"/>
                        <a:t>, </a:t>
                      </a:r>
                      <a:r>
                        <a:rPr dirty="0" err="1"/>
                        <a:t>fachübergreifende</a:t>
                      </a:r>
                      <a:r>
                        <a:rPr dirty="0"/>
                        <a:t> </a:t>
                      </a:r>
                      <a:r>
                        <a:rPr dirty="0" err="1"/>
                        <a:t>Angebote</a:t>
                      </a:r>
                      <a:r>
                        <a:rPr dirty="0"/>
                        <a:t>, </a:t>
                      </a:r>
                      <a:r>
                        <a:rPr dirty="0" err="1"/>
                        <a:t>Fortführung</a:t>
                      </a:r>
                      <a:r>
                        <a:rPr dirty="0"/>
                        <a:t>/</a:t>
                      </a:r>
                      <a:r>
                        <a:rPr dirty="0" err="1"/>
                        <a:t>Neuorientierung</a:t>
                      </a:r>
                      <a:r>
                        <a:rPr dirty="0"/>
                        <a:t> </a:t>
                      </a:r>
                      <a:r>
                        <a:rPr dirty="0" err="1"/>
                        <a:t>hinsichtlich</a:t>
                      </a:r>
                      <a:r>
                        <a:rPr dirty="0"/>
                        <a:t> </a:t>
                      </a:r>
                      <a:r>
                        <a:rPr dirty="0" err="1"/>
                        <a:t>Schwerpunkt</a:t>
                      </a:r>
                      <a:r>
                        <a:rPr dirty="0"/>
                        <a:t>-/</a:t>
                      </a:r>
                      <a:r>
                        <a:rPr dirty="0" err="1"/>
                        <a:t>Profilbildung</a:t>
                      </a:r>
                      <a:r>
                        <a:rPr dirty="0"/>
                        <a:t>, </a:t>
                      </a:r>
                      <a:r>
                        <a:rPr dirty="0" err="1"/>
                        <a:t>Betriebspraktikum</a:t>
                      </a:r>
                      <a:endParaRPr dirty="0"/>
                    </a:p>
                  </a:txBody>
                  <a:tcPr marL="35719" marR="35719" marT="35719" marB="35719"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FFFFFF"/>
                    </a:solidFill>
                  </a:tcPr>
                </a:tc>
                <a:extLst>
                  <a:ext uri="{0D108BD9-81ED-4DB2-BD59-A6C34878D82A}">
                    <a16:rowId xmlns:a16="http://schemas.microsoft.com/office/drawing/2014/main" val="10003"/>
                  </a:ext>
                </a:extLst>
              </a:tr>
              <a:tr h="449332">
                <a:tc vMerge="1">
                  <a:txBody>
                    <a:bodyPr/>
                    <a:lstStyle/>
                    <a:p>
                      <a:endParaRPr lang="de-DE"/>
                    </a:p>
                  </a:txBody>
                  <a:tcPr/>
                </a:tc>
                <a:tc>
                  <a:txBody>
                    <a:bodyPr/>
                    <a:lstStyle/>
                    <a:p>
                      <a:pPr>
                        <a:defRPr sz="1800"/>
                      </a:pPr>
                      <a:r>
                        <a:rPr sz="1700">
                          <a:solidFill>
                            <a:srgbClr val="3E231A"/>
                          </a:solidFill>
                          <a:latin typeface="Verdana"/>
                          <a:ea typeface="Verdana"/>
                          <a:cs typeface="Verdana"/>
                          <a:sym typeface="Verdana"/>
                        </a:rPr>
                        <a:t>9</a:t>
                      </a:r>
                    </a:p>
                  </a:txBody>
                  <a:tcPr marL="35719" marR="35719" marT="35719" marB="35719"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FFFFFF"/>
                    </a:solidFill>
                  </a:tcPr>
                </a:tc>
                <a:tc vMerge="1">
                  <a:txBody>
                    <a:bodyPr/>
                    <a:lstStyle/>
                    <a:p>
                      <a:endParaRPr lang="de-DE"/>
                    </a:p>
                  </a:txBody>
                  <a:tcPr/>
                </a:tc>
                <a:extLst>
                  <a:ext uri="{0D108BD9-81ED-4DB2-BD59-A6C34878D82A}">
                    <a16:rowId xmlns:a16="http://schemas.microsoft.com/office/drawing/2014/main" val="10004"/>
                  </a:ext>
                </a:extLst>
              </a:tr>
              <a:tr h="449332">
                <a:tc vMerge="1">
                  <a:txBody>
                    <a:bodyPr/>
                    <a:lstStyle/>
                    <a:p>
                      <a:endParaRPr lang="de-DE"/>
                    </a:p>
                  </a:txBody>
                  <a:tcPr/>
                </a:tc>
                <a:tc>
                  <a:txBody>
                    <a:bodyPr/>
                    <a:lstStyle/>
                    <a:p>
                      <a:pPr>
                        <a:defRPr sz="1800"/>
                      </a:pPr>
                      <a:r>
                        <a:rPr sz="1700">
                          <a:solidFill>
                            <a:srgbClr val="3E231A"/>
                          </a:solidFill>
                          <a:latin typeface="Verdana"/>
                          <a:ea typeface="Verdana"/>
                          <a:cs typeface="Verdana"/>
                          <a:sym typeface="Verdana"/>
                        </a:rPr>
                        <a:t>8</a:t>
                      </a:r>
                    </a:p>
                  </a:txBody>
                  <a:tcPr marL="35719" marR="35719" marT="35719" marB="35719"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FFFFFF"/>
                    </a:solidFill>
                  </a:tcPr>
                </a:tc>
                <a:tc rowSpan="2">
                  <a:txBody>
                    <a:bodyPr/>
                    <a:lstStyle/>
                    <a:p>
                      <a:pPr>
                        <a:defRPr sz="1000">
                          <a:solidFill>
                            <a:srgbClr val="3E231A"/>
                          </a:solidFill>
                          <a:latin typeface="Verdana"/>
                          <a:ea typeface="Verdana"/>
                          <a:cs typeface="Verdana"/>
                          <a:sym typeface="Verdana"/>
                        </a:defRPr>
                      </a:pPr>
                      <a:r>
                        <a:rPr dirty="0" err="1"/>
                        <a:t>Wahlpflichtbereich</a:t>
                      </a:r>
                      <a:r>
                        <a:rPr dirty="0"/>
                        <a:t> I: </a:t>
                      </a:r>
                      <a:r>
                        <a:rPr dirty="0" err="1"/>
                        <a:t>Zweite</a:t>
                      </a:r>
                      <a:r>
                        <a:rPr dirty="0"/>
                        <a:t> </a:t>
                      </a:r>
                      <a:r>
                        <a:rPr dirty="0" err="1"/>
                        <a:t>Fremdsprache</a:t>
                      </a:r>
                      <a:r>
                        <a:rPr dirty="0"/>
                        <a:t> (Lat./</a:t>
                      </a:r>
                      <a:r>
                        <a:rPr dirty="0" err="1"/>
                        <a:t>Frz</a:t>
                      </a:r>
                      <a:r>
                        <a:rPr dirty="0"/>
                        <a:t>.), </a:t>
                      </a:r>
                    </a:p>
                    <a:p>
                      <a:pPr>
                        <a:defRPr sz="1000">
                          <a:solidFill>
                            <a:srgbClr val="3E231A"/>
                          </a:solidFill>
                          <a:latin typeface="Verdana"/>
                          <a:ea typeface="Verdana"/>
                          <a:cs typeface="Verdana"/>
                          <a:sym typeface="Verdana"/>
                        </a:defRPr>
                      </a:pPr>
                      <a:r>
                        <a:rPr dirty="0" err="1"/>
                        <a:t>Ausdehnung</a:t>
                      </a:r>
                      <a:r>
                        <a:rPr dirty="0"/>
                        <a:t> des </a:t>
                      </a:r>
                      <a:r>
                        <a:rPr dirty="0" err="1"/>
                        <a:t>fachbezogenen</a:t>
                      </a:r>
                      <a:r>
                        <a:rPr dirty="0"/>
                        <a:t> </a:t>
                      </a:r>
                      <a:r>
                        <a:rPr dirty="0" err="1"/>
                        <a:t>Kompetenzerwerbs</a:t>
                      </a:r>
                      <a:r>
                        <a:rPr dirty="0"/>
                        <a:t>, </a:t>
                      </a:r>
                      <a:r>
                        <a:rPr dirty="0" err="1"/>
                        <a:t>Chemie</a:t>
                      </a:r>
                      <a:r>
                        <a:rPr dirty="0"/>
                        <a:t> </a:t>
                      </a:r>
                      <a:r>
                        <a:rPr dirty="0" err="1"/>
                        <a:t>als</a:t>
                      </a:r>
                      <a:r>
                        <a:rPr dirty="0"/>
                        <a:t> </a:t>
                      </a:r>
                      <a:r>
                        <a:rPr dirty="0" err="1"/>
                        <a:t>weiteres</a:t>
                      </a:r>
                      <a:r>
                        <a:rPr dirty="0"/>
                        <a:t> </a:t>
                      </a:r>
                      <a:r>
                        <a:rPr dirty="0" err="1"/>
                        <a:t>Unterrichtsfach</a:t>
                      </a:r>
                      <a:r>
                        <a:rPr dirty="0"/>
                        <a:t>, </a:t>
                      </a:r>
                      <a:r>
                        <a:rPr dirty="0" err="1"/>
                        <a:t>Potenzialanalyse</a:t>
                      </a:r>
                      <a:r>
                        <a:rPr dirty="0"/>
                        <a:t>, </a:t>
                      </a:r>
                      <a:r>
                        <a:rPr dirty="0" err="1"/>
                        <a:t>Praxiselemente</a:t>
                      </a:r>
                      <a:r>
                        <a:rPr dirty="0"/>
                        <a:t>, </a:t>
                      </a:r>
                      <a:r>
                        <a:rPr dirty="0" err="1"/>
                        <a:t>Vorbereitung</a:t>
                      </a:r>
                      <a:r>
                        <a:rPr dirty="0"/>
                        <a:t> der </a:t>
                      </a:r>
                      <a:r>
                        <a:rPr dirty="0" err="1"/>
                        <a:t>intensiveren</a:t>
                      </a:r>
                      <a:r>
                        <a:rPr dirty="0"/>
                        <a:t>, </a:t>
                      </a:r>
                      <a:r>
                        <a:rPr dirty="0" err="1"/>
                        <a:t>kritischen</a:t>
                      </a:r>
                      <a:r>
                        <a:rPr dirty="0"/>
                        <a:t> </a:t>
                      </a:r>
                      <a:r>
                        <a:rPr dirty="0" err="1"/>
                        <a:t>Nutzung</a:t>
                      </a:r>
                      <a:r>
                        <a:rPr dirty="0"/>
                        <a:t> </a:t>
                      </a:r>
                      <a:r>
                        <a:rPr dirty="0" err="1"/>
                        <a:t>digitaler</a:t>
                      </a:r>
                      <a:r>
                        <a:rPr dirty="0"/>
                        <a:t> </a:t>
                      </a:r>
                      <a:r>
                        <a:rPr dirty="0" err="1"/>
                        <a:t>Endgeräte</a:t>
                      </a:r>
                      <a:r>
                        <a:rPr dirty="0"/>
                        <a:t> (iPad-</a:t>
                      </a:r>
                      <a:r>
                        <a:rPr dirty="0" err="1"/>
                        <a:t>Klassen</a:t>
                      </a:r>
                      <a:r>
                        <a:rPr dirty="0"/>
                        <a:t>) </a:t>
                      </a:r>
                    </a:p>
                  </a:txBody>
                  <a:tcPr marL="35719" marR="35719" marT="35719" marB="35719"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FFFFFF"/>
                    </a:solidFill>
                  </a:tcPr>
                </a:tc>
                <a:extLst>
                  <a:ext uri="{0D108BD9-81ED-4DB2-BD59-A6C34878D82A}">
                    <a16:rowId xmlns:a16="http://schemas.microsoft.com/office/drawing/2014/main" val="10005"/>
                  </a:ext>
                </a:extLst>
              </a:tr>
              <a:tr h="462470">
                <a:tc vMerge="1">
                  <a:txBody>
                    <a:bodyPr/>
                    <a:lstStyle/>
                    <a:p>
                      <a:endParaRPr lang="de-DE"/>
                    </a:p>
                  </a:txBody>
                  <a:tcPr/>
                </a:tc>
                <a:tc>
                  <a:txBody>
                    <a:bodyPr/>
                    <a:lstStyle/>
                    <a:p>
                      <a:pPr>
                        <a:defRPr sz="1800"/>
                      </a:pPr>
                      <a:r>
                        <a:rPr sz="1700">
                          <a:solidFill>
                            <a:srgbClr val="3E231A"/>
                          </a:solidFill>
                          <a:latin typeface="Verdana"/>
                          <a:ea typeface="Verdana"/>
                          <a:cs typeface="Verdana"/>
                          <a:sym typeface="Verdana"/>
                        </a:rPr>
                        <a:t>7</a:t>
                      </a:r>
                    </a:p>
                  </a:txBody>
                  <a:tcPr marL="35719" marR="35719" marT="35719" marB="35719"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FFFFFF"/>
                    </a:solidFill>
                  </a:tcPr>
                </a:tc>
                <a:tc vMerge="1">
                  <a:txBody>
                    <a:bodyPr/>
                    <a:lstStyle/>
                    <a:p>
                      <a:endParaRPr lang="de-DE"/>
                    </a:p>
                  </a:txBody>
                  <a:tcPr/>
                </a:tc>
                <a:extLst>
                  <a:ext uri="{0D108BD9-81ED-4DB2-BD59-A6C34878D82A}">
                    <a16:rowId xmlns:a16="http://schemas.microsoft.com/office/drawing/2014/main" val="10006"/>
                  </a:ext>
                </a:extLst>
              </a:tr>
              <a:tr h="449332">
                <a:tc rowSpan="2">
                  <a:txBody>
                    <a:bodyPr/>
                    <a:lstStyle/>
                    <a:p>
                      <a:pPr>
                        <a:defRPr sz="1300">
                          <a:solidFill>
                            <a:srgbClr val="3E231A"/>
                          </a:solidFill>
                          <a:latin typeface="Verdana"/>
                          <a:ea typeface="Verdana"/>
                          <a:cs typeface="Verdana"/>
                          <a:sym typeface="Verdana"/>
                        </a:defRPr>
                      </a:pPr>
                      <a:r>
                        <a:t>Erprobungs-stufe </a:t>
                      </a:r>
                      <a:endParaRPr>
                        <a:latin typeface="Arial"/>
                        <a:ea typeface="Arial"/>
                        <a:cs typeface="Arial"/>
                        <a:sym typeface="Arial"/>
                      </a:endParaRPr>
                    </a:p>
                    <a:p>
                      <a:pPr>
                        <a:defRPr sz="800">
                          <a:solidFill>
                            <a:srgbClr val="3E231A"/>
                          </a:solidFill>
                          <a:latin typeface="Verdana"/>
                          <a:ea typeface="Verdana"/>
                          <a:cs typeface="Verdana"/>
                          <a:sym typeface="Verdana"/>
                        </a:defRPr>
                      </a:pPr>
                      <a:r>
                        <a:t>(Übergang in die Klasse 6 ohne  Versetzung</a:t>
                      </a:r>
                      <a:r>
                        <a:rPr>
                          <a:latin typeface="Arial"/>
                          <a:ea typeface="Arial"/>
                          <a:cs typeface="Arial"/>
                          <a:sym typeface="Arial"/>
                        </a:rPr>
                        <a:t>)</a:t>
                      </a:r>
                    </a:p>
                  </a:txBody>
                  <a:tcPr marL="35719" marR="35719" marT="35719" marB="35719"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FFFFFF"/>
                    </a:solidFill>
                  </a:tcPr>
                </a:tc>
                <a:tc>
                  <a:txBody>
                    <a:bodyPr/>
                    <a:lstStyle/>
                    <a:p>
                      <a:pPr>
                        <a:defRPr sz="1800"/>
                      </a:pPr>
                      <a:r>
                        <a:rPr sz="1700">
                          <a:solidFill>
                            <a:srgbClr val="3E231A"/>
                          </a:solidFill>
                          <a:latin typeface="Verdana"/>
                          <a:ea typeface="Verdana"/>
                          <a:cs typeface="Verdana"/>
                          <a:sym typeface="Verdana"/>
                        </a:rPr>
                        <a:t>6</a:t>
                      </a:r>
                    </a:p>
                  </a:txBody>
                  <a:tcPr marL="35719" marR="35719" marT="35719" marB="35719"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FFFFFF"/>
                    </a:solidFill>
                  </a:tcPr>
                </a:tc>
                <a:tc rowSpan="2">
                  <a:txBody>
                    <a:bodyPr/>
                    <a:lstStyle/>
                    <a:p>
                      <a:pPr>
                        <a:defRPr sz="1000">
                          <a:solidFill>
                            <a:srgbClr val="3E231A"/>
                          </a:solidFill>
                          <a:latin typeface="Verdana"/>
                          <a:ea typeface="Verdana"/>
                          <a:cs typeface="Verdana"/>
                          <a:sym typeface="Verdana"/>
                        </a:defRPr>
                      </a:pPr>
                      <a:r>
                        <a:rPr dirty="0" err="1"/>
                        <a:t>Sensibilisierung</a:t>
                      </a:r>
                      <a:r>
                        <a:rPr dirty="0"/>
                        <a:t>, </a:t>
                      </a:r>
                      <a:r>
                        <a:rPr dirty="0" err="1"/>
                        <a:t>Vorbereitung</a:t>
                      </a:r>
                      <a:r>
                        <a:rPr dirty="0"/>
                        <a:t> auf </a:t>
                      </a:r>
                      <a:r>
                        <a:rPr dirty="0" err="1"/>
                        <a:t>gymnasiales</a:t>
                      </a:r>
                      <a:r>
                        <a:rPr dirty="0"/>
                        <a:t> </a:t>
                      </a:r>
                      <a:r>
                        <a:rPr dirty="0" err="1"/>
                        <a:t>Lernen</a:t>
                      </a:r>
                      <a:r>
                        <a:rPr dirty="0"/>
                        <a:t>, </a:t>
                      </a:r>
                      <a:r>
                        <a:rPr dirty="0" err="1"/>
                        <a:t>Weiterführung</a:t>
                      </a:r>
                      <a:r>
                        <a:rPr dirty="0"/>
                        <a:t> des </a:t>
                      </a:r>
                      <a:r>
                        <a:rPr dirty="0" err="1"/>
                        <a:t>Kompetenzerwerbs</a:t>
                      </a:r>
                      <a:r>
                        <a:rPr dirty="0"/>
                        <a:t>, </a:t>
                      </a:r>
                    </a:p>
                    <a:p>
                      <a:pPr>
                        <a:defRPr sz="1000">
                          <a:solidFill>
                            <a:srgbClr val="3E231A"/>
                          </a:solidFill>
                          <a:latin typeface="Verdana"/>
                          <a:ea typeface="Verdana"/>
                          <a:cs typeface="Verdana"/>
                          <a:sym typeface="Verdana"/>
                        </a:defRPr>
                      </a:pPr>
                      <a:r>
                        <a:rPr dirty="0" err="1"/>
                        <a:t>Stärkung</a:t>
                      </a:r>
                      <a:r>
                        <a:rPr dirty="0"/>
                        <a:t> der </a:t>
                      </a:r>
                      <a:r>
                        <a:rPr dirty="0" err="1"/>
                        <a:t>Kernkompetenzen</a:t>
                      </a:r>
                      <a:r>
                        <a:rPr dirty="0"/>
                        <a:t> (D, E, M), </a:t>
                      </a:r>
                    </a:p>
                    <a:p>
                      <a:pPr>
                        <a:defRPr sz="1000">
                          <a:solidFill>
                            <a:srgbClr val="3E231A"/>
                          </a:solidFill>
                          <a:latin typeface="Verdana"/>
                          <a:ea typeface="Verdana"/>
                          <a:cs typeface="Verdana"/>
                          <a:sym typeface="Verdana"/>
                        </a:defRPr>
                      </a:pPr>
                      <a:r>
                        <a:rPr dirty="0" err="1"/>
                        <a:t>weitere</a:t>
                      </a:r>
                      <a:r>
                        <a:rPr dirty="0"/>
                        <a:t> </a:t>
                      </a:r>
                      <a:r>
                        <a:rPr dirty="0" err="1"/>
                        <a:t>Unterrichtsfächer</a:t>
                      </a:r>
                      <a:r>
                        <a:rPr dirty="0"/>
                        <a:t>: Bio, </a:t>
                      </a:r>
                      <a:r>
                        <a:rPr dirty="0" err="1"/>
                        <a:t>Phy</a:t>
                      </a:r>
                      <a:r>
                        <a:rPr dirty="0"/>
                        <a:t>, </a:t>
                      </a:r>
                      <a:r>
                        <a:rPr dirty="0" err="1"/>
                        <a:t>Informatik</a:t>
                      </a:r>
                      <a:r>
                        <a:rPr dirty="0"/>
                        <a:t>, </a:t>
                      </a:r>
                      <a:r>
                        <a:rPr dirty="0" err="1"/>
                        <a:t>Erdk</a:t>
                      </a:r>
                      <a:r>
                        <a:rPr dirty="0"/>
                        <a:t>, Ge, </a:t>
                      </a:r>
                      <a:r>
                        <a:rPr dirty="0" err="1"/>
                        <a:t>Poli</a:t>
                      </a:r>
                      <a:r>
                        <a:rPr dirty="0"/>
                        <a:t>, Ku, Mu, </a:t>
                      </a:r>
                      <a:r>
                        <a:rPr dirty="0" err="1"/>
                        <a:t>Spo</a:t>
                      </a:r>
                      <a:r>
                        <a:rPr dirty="0"/>
                        <a:t>, </a:t>
                      </a:r>
                      <a:r>
                        <a:rPr dirty="0" err="1"/>
                        <a:t>Reli</a:t>
                      </a:r>
                      <a:r>
                        <a:rPr dirty="0"/>
                        <a:t>, Philo), </a:t>
                      </a:r>
                      <a:r>
                        <a:rPr dirty="0" err="1"/>
                        <a:t>Fortsetzung</a:t>
                      </a:r>
                      <a:r>
                        <a:rPr dirty="0"/>
                        <a:t> des </a:t>
                      </a:r>
                      <a:r>
                        <a:rPr dirty="0" err="1"/>
                        <a:t>Medienkompetenzerwerbs</a:t>
                      </a:r>
                      <a:r>
                        <a:rPr dirty="0"/>
                        <a:t> (</a:t>
                      </a:r>
                      <a:r>
                        <a:rPr dirty="0" err="1"/>
                        <a:t>Digitalisierung</a:t>
                      </a:r>
                      <a:r>
                        <a:rPr dirty="0"/>
                        <a:t>)</a:t>
                      </a:r>
                    </a:p>
                  </a:txBody>
                  <a:tcPr marL="35719" marR="35719" marT="35719" marB="35719"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FFFFFF"/>
                    </a:solidFill>
                  </a:tcPr>
                </a:tc>
                <a:extLst>
                  <a:ext uri="{0D108BD9-81ED-4DB2-BD59-A6C34878D82A}">
                    <a16:rowId xmlns:a16="http://schemas.microsoft.com/office/drawing/2014/main" val="10007"/>
                  </a:ext>
                </a:extLst>
              </a:tr>
              <a:tr h="788407">
                <a:tc vMerge="1">
                  <a:txBody>
                    <a:bodyPr/>
                    <a:lstStyle/>
                    <a:p>
                      <a:endParaRPr lang="de-DE"/>
                    </a:p>
                  </a:txBody>
                  <a:tcPr/>
                </a:tc>
                <a:tc>
                  <a:txBody>
                    <a:bodyPr/>
                    <a:lstStyle/>
                    <a:p>
                      <a:pPr>
                        <a:defRPr sz="1800"/>
                      </a:pPr>
                      <a:r>
                        <a:rPr sz="1700" dirty="0">
                          <a:solidFill>
                            <a:srgbClr val="3E231A"/>
                          </a:solidFill>
                          <a:latin typeface="Verdana"/>
                          <a:ea typeface="Verdana"/>
                          <a:cs typeface="Verdana"/>
                          <a:sym typeface="Verdana"/>
                        </a:rPr>
                        <a:t>5</a:t>
                      </a:r>
                    </a:p>
                  </a:txBody>
                  <a:tcPr marL="35719" marR="35719" marT="35719" marB="35719"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FFFFFF"/>
                    </a:solidFill>
                  </a:tcPr>
                </a:tc>
                <a:tc vMerge="1">
                  <a:txBody>
                    <a:bodyPr/>
                    <a:lstStyle/>
                    <a:p>
                      <a:endParaRPr lang="de-DE"/>
                    </a:p>
                  </a:txBody>
                  <a:tcPr/>
                </a:tc>
                <a:extLst>
                  <a:ext uri="{0D108BD9-81ED-4DB2-BD59-A6C34878D82A}">
                    <a16:rowId xmlns:a16="http://schemas.microsoft.com/office/drawing/2014/main" val="10008"/>
                  </a:ext>
                </a:extLst>
              </a:tr>
            </a:tbl>
          </a:graphicData>
        </a:graphic>
      </p:graphicFrame>
      <p:grpSp>
        <p:nvGrpSpPr>
          <p:cNvPr id="529" name="Ziel des Gymnasiums ist eine vertiefte Allgemeinbildung, die zur Aufnahme eines Hochschulstudiums befähigt und für eine berufliche Ausbildung qualifiziert. Charakteristisch ist eine intensive fachliche Auseinandersetzung und eine umfassende Begleitung un"/>
          <p:cNvGrpSpPr/>
          <p:nvPr/>
        </p:nvGrpSpPr>
        <p:grpSpPr>
          <a:xfrm>
            <a:off x="391182" y="7373"/>
            <a:ext cx="8361637" cy="1247576"/>
            <a:chOff x="0" y="0"/>
            <a:chExt cx="8361636" cy="1247574"/>
          </a:xfrm>
        </p:grpSpPr>
        <p:sp>
          <p:nvSpPr>
            <p:cNvPr id="527" name="Abgerundetes Rechteck"/>
            <p:cNvSpPr/>
            <p:nvPr/>
          </p:nvSpPr>
          <p:spPr>
            <a:xfrm>
              <a:off x="0" y="94575"/>
              <a:ext cx="8361637" cy="1058425"/>
            </a:xfrm>
            <a:prstGeom prst="roundRect">
              <a:avLst>
                <a:gd name="adj" fmla="val 14707"/>
              </a:avLst>
            </a:prstGeom>
            <a:gradFill flip="none" rotWithShape="1">
              <a:gsLst>
                <a:gs pos="0">
                  <a:schemeClr val="accent6"/>
                </a:gs>
                <a:gs pos="100000">
                  <a:schemeClr val="accent6">
                    <a:hueOff val="-456779"/>
                    <a:satOff val="-3356"/>
                    <a:lumOff val="24503"/>
                  </a:schemeClr>
                </a:gs>
              </a:gsLst>
              <a:lin ang="16200000" scaled="0"/>
            </a:gradFill>
            <a:ln w="38100" cap="flat">
              <a:solidFill>
                <a:srgbClr val="3E221A"/>
              </a:solidFill>
              <a:prstDash val="solid"/>
              <a:round/>
            </a:ln>
            <a:effectLst>
              <a:outerShdw blurRad="50800" dist="25400" dir="5400000" rotWithShape="0">
                <a:srgbClr val="000000">
                  <a:alpha val="25000"/>
                </a:srgbClr>
              </a:outerShdw>
            </a:effectLst>
          </p:spPr>
          <p:txBody>
            <a:bodyPr wrap="square" lIns="45719" tIns="45719" rIns="45719" bIns="45719" numCol="1" anchor="ctr">
              <a:noAutofit/>
            </a:bodyPr>
            <a:lstStyle/>
            <a:p>
              <a:pPr>
                <a:defRPr>
                  <a:solidFill>
                    <a:srgbClr val="3E221A"/>
                  </a:solidFill>
                </a:defRPr>
              </a:pPr>
              <a:endParaRPr/>
            </a:p>
          </p:txBody>
        </p:sp>
        <p:sp>
          <p:nvSpPr>
            <p:cNvPr id="528" name="Ziel des Gymnasiums ist eine vertiefte Allgemeinbildung, die zur Aufnahme eines Hochschulstudiums befähigt und für eine berufliche Ausbildung qualifiziert. Charakteristisch ist eine intensive fachliche Auseinandersetzung und eine umfassende Begleitung un"/>
            <p:cNvSpPr txBox="1"/>
            <p:nvPr/>
          </p:nvSpPr>
          <p:spPr>
            <a:xfrm>
              <a:off x="64565" y="0"/>
              <a:ext cx="8232506" cy="1247575"/>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5719" tIns="35719" rIns="35719" bIns="35719" numCol="1" anchor="ctr">
              <a:noAutofit/>
            </a:bodyPr>
            <a:lstStyle/>
            <a:p>
              <a:pPr algn="ctr">
                <a:defRPr sz="1300">
                  <a:solidFill>
                    <a:srgbClr val="3E221A"/>
                  </a:solidFill>
                </a:defRPr>
              </a:pPr>
              <a:endParaRPr/>
            </a:p>
            <a:p>
              <a:pPr algn="ctr">
                <a:defRPr sz="1300">
                  <a:solidFill>
                    <a:srgbClr val="3E221A"/>
                  </a:solidFill>
                  <a:latin typeface="Verdana"/>
                  <a:ea typeface="Verdana"/>
                  <a:cs typeface="Verdana"/>
                  <a:sym typeface="Verdana"/>
                </a:defRPr>
              </a:pPr>
              <a:r>
                <a:t>Ziel des Gymnasiums ist eine vertiefte Allgemeinbildung, die zur Aufnahme eines Hochschulstudiums befähigt und für eine berufliche Ausbildung qualifiziert. Charakteristisch ist eine intensive fachliche Auseinandersetzung und eine umfassende Begleitung und Förderung der Schüler*innen auf dem Weg zu mündigen, verantwortungsbereiten Persönlichkeiten.</a:t>
              </a:r>
              <a:endParaRPr sz="1200"/>
            </a:p>
            <a:p>
              <a:pPr algn="ctr">
                <a:defRPr sz="1200">
                  <a:solidFill>
                    <a:srgbClr val="3E221A"/>
                  </a:solidFill>
                </a:defRPr>
              </a:pPr>
              <a:r>
                <a:t> </a:t>
              </a:r>
            </a:p>
          </p:txBody>
        </p:sp>
      </p:grpSp>
      <p:sp>
        <p:nvSpPr>
          <p:cNvPr id="530" name="Das…"/>
          <p:cNvSpPr txBox="1"/>
          <p:nvPr/>
        </p:nvSpPr>
        <p:spPr>
          <a:xfrm>
            <a:off x="478448" y="1744490"/>
            <a:ext cx="2244181" cy="6556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anchor="ctr">
            <a:spAutoFit/>
          </a:bodyPr>
          <a:lstStyle/>
          <a:p>
            <a:pPr algn="ctr">
              <a:defRPr sz="1900">
                <a:latin typeface="Verdana"/>
                <a:ea typeface="Verdana"/>
                <a:cs typeface="Verdana"/>
                <a:sym typeface="Verdana"/>
              </a:defRPr>
            </a:pPr>
            <a:r>
              <a:rPr dirty="0"/>
              <a:t>Das </a:t>
            </a:r>
            <a:endParaRPr sz="2800" dirty="0">
              <a:latin typeface="Comic Sans MS"/>
              <a:ea typeface="Comic Sans MS"/>
              <a:cs typeface="Comic Sans MS"/>
              <a:sym typeface="Comic Sans MS"/>
            </a:endParaRPr>
          </a:p>
          <a:p>
            <a:pPr>
              <a:defRPr sz="1900">
                <a:latin typeface="Verdana"/>
                <a:ea typeface="Verdana"/>
                <a:cs typeface="Verdana"/>
                <a:sym typeface="Verdana"/>
              </a:defRPr>
            </a:pPr>
            <a:r>
              <a:rPr dirty="0"/>
              <a:t>Gymnasium (G9)</a:t>
            </a:r>
          </a:p>
        </p:txBody>
      </p:sp>
      <p:pic>
        <p:nvPicPr>
          <p:cNvPr id="532" name="parchment_texture.jpeg" descr="parchment_texture.jpeg"/>
          <p:cNvPicPr>
            <a:picLocks noChangeAspect="1"/>
          </p:cNvPicPr>
          <p:nvPr/>
        </p:nvPicPr>
        <p:blipFill>
          <a:blip r:embed="rId2"/>
          <a:stretch>
            <a:fillRect/>
          </a:stretch>
        </p:blipFill>
        <p:spPr>
          <a:xfrm>
            <a:off x="435129" y="4948552"/>
            <a:ext cx="3930741" cy="632792"/>
          </a:xfrm>
          <a:prstGeom prst="rect">
            <a:avLst/>
          </a:prstGeom>
          <a:ln w="12700">
            <a:miter lim="400000"/>
          </a:ln>
        </p:spPr>
      </p:pic>
      <p:sp>
        <p:nvSpPr>
          <p:cNvPr id="533" name="In Lemgo gibt es zwei Gymnasien:"/>
          <p:cNvSpPr txBox="1"/>
          <p:nvPr/>
        </p:nvSpPr>
        <p:spPr>
          <a:xfrm>
            <a:off x="238238" y="2887188"/>
            <a:ext cx="2572819" cy="2365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5719" tIns="35719" rIns="35719" bIns="35719" anchor="ctr">
            <a:spAutoFit/>
          </a:bodyPr>
          <a:lstStyle>
            <a:lvl1pPr>
              <a:defRPr sz="1100">
                <a:latin typeface="Verdana"/>
                <a:ea typeface="Verdana"/>
                <a:cs typeface="Verdana"/>
                <a:sym typeface="Verdana"/>
              </a:defRPr>
            </a:lvl1pPr>
          </a:lstStyle>
          <a:p>
            <a:r>
              <a:t>In Lemgo gibt es zwei Gymnasien: </a:t>
            </a:r>
          </a:p>
        </p:txBody>
      </p:sp>
      <p:pic>
        <p:nvPicPr>
          <p:cNvPr id="14" name="Grafik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9364" y="3471783"/>
            <a:ext cx="1249895" cy="1247385"/>
          </a:xfrm>
          <a:prstGeom prst="rect">
            <a:avLst/>
          </a:prstGeom>
        </p:spPr>
      </p:pic>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 name="Titel 1"/>
          <p:cNvSpPr txBox="1">
            <a:spLocks noGrp="1"/>
          </p:cNvSpPr>
          <p:nvPr>
            <p:ph type="title"/>
          </p:nvPr>
        </p:nvSpPr>
        <p:spPr>
          <a:prstGeom prst="rect">
            <a:avLst/>
          </a:prstGeom>
        </p:spPr>
        <p:txBody>
          <a:bodyPr/>
          <a:lstStyle/>
          <a:p>
            <a:r>
              <a:t>Kooperationspartner</a:t>
            </a:r>
          </a:p>
        </p:txBody>
      </p:sp>
      <p:sp>
        <p:nvSpPr>
          <p:cNvPr id="144" name="Inhaltsplatzhalter 2"/>
          <p:cNvSpPr txBox="1">
            <a:spLocks noGrp="1"/>
          </p:cNvSpPr>
          <p:nvPr>
            <p:ph type="body" idx="1"/>
          </p:nvPr>
        </p:nvSpPr>
        <p:spPr>
          <a:prstGeom prst="rect">
            <a:avLst/>
          </a:prstGeom>
        </p:spPr>
        <p:txBody>
          <a:bodyPr/>
          <a:lstStyle/>
          <a:p>
            <a:pPr marL="268833" indent="-268833" defTabSz="896111">
              <a:lnSpc>
                <a:spcPct val="80000"/>
              </a:lnSpc>
              <a:spcBef>
                <a:spcPts val="400"/>
              </a:spcBef>
              <a:defRPr sz="2156">
                <a:latin typeface="Franklin Gothic Book"/>
                <a:ea typeface="Franklin Gothic Book"/>
                <a:cs typeface="Franklin Gothic Book"/>
                <a:sym typeface="Franklin Gothic Book"/>
              </a:defRPr>
            </a:pPr>
            <a:r>
              <a:rPr dirty="0" err="1"/>
              <a:t>Grundschule</a:t>
            </a:r>
            <a:r>
              <a:rPr dirty="0"/>
              <a:t> </a:t>
            </a:r>
            <a:r>
              <a:rPr dirty="0" err="1"/>
              <a:t>Kampstraße</a:t>
            </a:r>
            <a:endParaRPr dirty="0"/>
          </a:p>
          <a:p>
            <a:pPr marL="268833" indent="-268833" defTabSz="896111">
              <a:lnSpc>
                <a:spcPct val="80000"/>
              </a:lnSpc>
              <a:spcBef>
                <a:spcPts val="400"/>
              </a:spcBef>
              <a:defRPr sz="2156">
                <a:latin typeface="Franklin Gothic Book"/>
                <a:ea typeface="Franklin Gothic Book"/>
                <a:cs typeface="Franklin Gothic Book"/>
                <a:sym typeface="Franklin Gothic Book"/>
              </a:defRPr>
            </a:pPr>
            <a:r>
              <a:rPr dirty="0" err="1"/>
              <a:t>Grundschule</a:t>
            </a:r>
            <a:r>
              <a:rPr dirty="0"/>
              <a:t> </a:t>
            </a:r>
            <a:r>
              <a:rPr dirty="0" err="1"/>
              <a:t>Kirchheide</a:t>
            </a:r>
            <a:endParaRPr dirty="0"/>
          </a:p>
          <a:p>
            <a:pPr marL="268833" indent="-268833" defTabSz="896111">
              <a:lnSpc>
                <a:spcPct val="80000"/>
              </a:lnSpc>
              <a:spcBef>
                <a:spcPts val="400"/>
              </a:spcBef>
              <a:defRPr sz="2156">
                <a:latin typeface="Franklin Gothic Book"/>
                <a:ea typeface="Franklin Gothic Book"/>
                <a:cs typeface="Franklin Gothic Book"/>
                <a:sym typeface="Franklin Gothic Book"/>
              </a:defRPr>
            </a:pPr>
            <a:r>
              <a:rPr dirty="0" err="1"/>
              <a:t>Grundschule</a:t>
            </a:r>
            <a:r>
              <a:rPr dirty="0"/>
              <a:t> Lemgo-West</a:t>
            </a:r>
          </a:p>
          <a:p>
            <a:pPr marL="268833" indent="-268833" defTabSz="896111">
              <a:lnSpc>
                <a:spcPct val="80000"/>
              </a:lnSpc>
              <a:spcBef>
                <a:spcPts val="400"/>
              </a:spcBef>
              <a:defRPr sz="2156">
                <a:latin typeface="Franklin Gothic Book"/>
                <a:ea typeface="Franklin Gothic Book"/>
                <a:cs typeface="Franklin Gothic Book"/>
                <a:sym typeface="Franklin Gothic Book"/>
              </a:defRPr>
            </a:pPr>
            <a:r>
              <a:rPr dirty="0" err="1"/>
              <a:t>Grundschule</a:t>
            </a:r>
            <a:r>
              <a:rPr dirty="0"/>
              <a:t> am Schloss</a:t>
            </a:r>
          </a:p>
          <a:p>
            <a:pPr marL="268833" indent="-268833" defTabSz="896111">
              <a:lnSpc>
                <a:spcPct val="80000"/>
              </a:lnSpc>
              <a:spcBef>
                <a:spcPts val="400"/>
              </a:spcBef>
              <a:defRPr sz="2156">
                <a:latin typeface="Franklin Gothic Book"/>
                <a:ea typeface="Franklin Gothic Book"/>
                <a:cs typeface="Franklin Gothic Book"/>
                <a:sym typeface="Franklin Gothic Book"/>
              </a:defRPr>
            </a:pPr>
            <a:r>
              <a:rPr dirty="0" err="1"/>
              <a:t>Grundschule</a:t>
            </a:r>
            <a:r>
              <a:rPr dirty="0"/>
              <a:t> </a:t>
            </a:r>
            <a:r>
              <a:rPr dirty="0" err="1"/>
              <a:t>Südschule</a:t>
            </a:r>
            <a:endParaRPr dirty="0"/>
          </a:p>
          <a:p>
            <a:pPr marL="268833" indent="-268833" defTabSz="896111">
              <a:lnSpc>
                <a:spcPct val="80000"/>
              </a:lnSpc>
              <a:spcBef>
                <a:spcPts val="400"/>
              </a:spcBef>
              <a:defRPr sz="2156">
                <a:latin typeface="Franklin Gothic Book"/>
                <a:ea typeface="Franklin Gothic Book"/>
                <a:cs typeface="Franklin Gothic Book"/>
                <a:sym typeface="Franklin Gothic Book"/>
              </a:defRPr>
            </a:pPr>
            <a:r>
              <a:rPr dirty="0" err="1"/>
              <a:t>Grundschule</a:t>
            </a:r>
            <a:r>
              <a:rPr dirty="0"/>
              <a:t> </a:t>
            </a:r>
            <a:r>
              <a:rPr dirty="0" err="1"/>
              <a:t>Ostschule</a:t>
            </a:r>
            <a:endParaRPr dirty="0"/>
          </a:p>
          <a:p>
            <a:pPr marL="268833" indent="-268833" defTabSz="896111">
              <a:lnSpc>
                <a:spcPct val="80000"/>
              </a:lnSpc>
              <a:spcBef>
                <a:spcPts val="400"/>
              </a:spcBef>
              <a:defRPr sz="2156">
                <a:latin typeface="Franklin Gothic Book"/>
                <a:ea typeface="Franklin Gothic Book"/>
                <a:cs typeface="Franklin Gothic Book"/>
                <a:sym typeface="Franklin Gothic Book"/>
              </a:defRPr>
            </a:pPr>
            <a:r>
              <a:rPr dirty="0"/>
              <a:t>Heinrich-Drake-Schule Lemgo</a:t>
            </a:r>
          </a:p>
          <a:p>
            <a:pPr marL="268833" indent="-268833" defTabSz="896111">
              <a:lnSpc>
                <a:spcPct val="80000"/>
              </a:lnSpc>
              <a:spcBef>
                <a:spcPts val="400"/>
              </a:spcBef>
              <a:defRPr sz="2156">
                <a:latin typeface="Franklin Gothic Book"/>
                <a:ea typeface="Franklin Gothic Book"/>
                <a:cs typeface="Franklin Gothic Book"/>
                <a:sym typeface="Franklin Gothic Book"/>
              </a:defRPr>
            </a:pPr>
            <a:r>
              <a:rPr dirty="0" err="1"/>
              <a:t>Realschule</a:t>
            </a:r>
            <a:r>
              <a:rPr dirty="0"/>
              <a:t> Lemgo</a:t>
            </a:r>
          </a:p>
          <a:p>
            <a:pPr marL="268833" indent="-268833" defTabSz="896111">
              <a:lnSpc>
                <a:spcPct val="80000"/>
              </a:lnSpc>
              <a:spcBef>
                <a:spcPts val="400"/>
              </a:spcBef>
              <a:defRPr sz="2156">
                <a:latin typeface="Franklin Gothic Book"/>
                <a:ea typeface="Franklin Gothic Book"/>
                <a:cs typeface="Franklin Gothic Book"/>
                <a:sym typeface="Franklin Gothic Book"/>
              </a:defRPr>
            </a:pPr>
            <a:r>
              <a:rPr dirty="0" err="1"/>
              <a:t>Jacobischule</a:t>
            </a:r>
            <a:r>
              <a:rPr dirty="0"/>
              <a:t> </a:t>
            </a:r>
            <a:r>
              <a:rPr dirty="0" err="1"/>
              <a:t>Kalletal</a:t>
            </a:r>
            <a:endParaRPr dirty="0"/>
          </a:p>
          <a:p>
            <a:pPr marL="268833" indent="-268833" defTabSz="896111">
              <a:lnSpc>
                <a:spcPct val="80000"/>
              </a:lnSpc>
              <a:spcBef>
                <a:spcPts val="400"/>
              </a:spcBef>
              <a:defRPr sz="2156">
                <a:latin typeface="Franklin Gothic Book"/>
                <a:ea typeface="Franklin Gothic Book"/>
                <a:cs typeface="Franklin Gothic Book"/>
                <a:sym typeface="Franklin Gothic Book"/>
              </a:defRPr>
            </a:pPr>
            <a:r>
              <a:rPr dirty="0"/>
              <a:t>Karla-</a:t>
            </a:r>
            <a:r>
              <a:rPr dirty="0" err="1"/>
              <a:t>Raveh</a:t>
            </a:r>
            <a:r>
              <a:rPr dirty="0"/>
              <a:t>-</a:t>
            </a:r>
            <a:r>
              <a:rPr dirty="0" err="1"/>
              <a:t>Gesamtschule</a:t>
            </a:r>
            <a:endParaRPr dirty="0"/>
          </a:p>
          <a:p>
            <a:pPr marL="268833" indent="-268833" defTabSz="896111">
              <a:lnSpc>
                <a:spcPct val="80000"/>
              </a:lnSpc>
              <a:spcBef>
                <a:spcPts val="400"/>
              </a:spcBef>
              <a:defRPr sz="2156">
                <a:latin typeface="Franklin Gothic Book"/>
                <a:ea typeface="Franklin Gothic Book"/>
                <a:cs typeface="Franklin Gothic Book"/>
                <a:sym typeface="Franklin Gothic Book"/>
              </a:defRPr>
            </a:pPr>
            <a:r>
              <a:rPr dirty="0"/>
              <a:t>Engelbert-</a:t>
            </a:r>
            <a:r>
              <a:rPr dirty="0" err="1"/>
              <a:t>Kämpfer</a:t>
            </a:r>
            <a:r>
              <a:rPr dirty="0"/>
              <a:t>-Gymnasium</a:t>
            </a:r>
          </a:p>
          <a:p>
            <a:pPr marL="268833" indent="-268833" defTabSz="896111">
              <a:lnSpc>
                <a:spcPct val="80000"/>
              </a:lnSpc>
              <a:spcBef>
                <a:spcPts val="400"/>
              </a:spcBef>
              <a:defRPr sz="2156">
                <a:latin typeface="Franklin Gothic Book"/>
                <a:ea typeface="Franklin Gothic Book"/>
                <a:cs typeface="Franklin Gothic Book"/>
                <a:sym typeface="Franklin Gothic Book"/>
              </a:defRPr>
            </a:pPr>
            <a:r>
              <a:rPr dirty="0"/>
              <a:t>Marianne-Weber-Gymnasium</a:t>
            </a:r>
          </a:p>
          <a:p>
            <a:pPr marL="268833" indent="-268833" defTabSz="896111">
              <a:lnSpc>
                <a:spcPct val="80000"/>
              </a:lnSpc>
              <a:spcBef>
                <a:spcPts val="400"/>
              </a:spcBef>
              <a:defRPr sz="2156">
                <a:latin typeface="Franklin Gothic Book"/>
                <a:ea typeface="Franklin Gothic Book"/>
                <a:cs typeface="Franklin Gothic Book"/>
                <a:sym typeface="Franklin Gothic Book"/>
              </a:defRPr>
            </a:pPr>
            <a:r>
              <a:rPr dirty="0" err="1"/>
              <a:t>Verwaltung</a:t>
            </a:r>
            <a:r>
              <a:rPr dirty="0"/>
              <a:t> </a:t>
            </a:r>
            <a:r>
              <a:rPr dirty="0" err="1"/>
              <a:t>Jugend</a:t>
            </a:r>
            <a:r>
              <a:rPr dirty="0"/>
              <a:t> und Schule der </a:t>
            </a:r>
            <a:r>
              <a:rPr dirty="0" err="1"/>
              <a:t>Alten</a:t>
            </a:r>
            <a:r>
              <a:rPr dirty="0"/>
              <a:t> </a:t>
            </a:r>
            <a:r>
              <a:rPr dirty="0" err="1"/>
              <a:t>Hansestadt</a:t>
            </a:r>
            <a:r>
              <a:rPr dirty="0"/>
              <a:t> Lemgo</a:t>
            </a: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37" name="Abgerundetes Rechteck"/>
          <p:cNvGrpSpPr/>
          <p:nvPr/>
        </p:nvGrpSpPr>
        <p:grpSpPr>
          <a:xfrm>
            <a:off x="149853" y="1191841"/>
            <a:ext cx="8844293" cy="5560120"/>
            <a:chOff x="0" y="0"/>
            <a:chExt cx="8844291" cy="5560119"/>
          </a:xfrm>
        </p:grpSpPr>
        <p:sp>
          <p:nvSpPr>
            <p:cNvPr id="535" name="Abgerundetes Rechteck"/>
            <p:cNvSpPr/>
            <p:nvPr/>
          </p:nvSpPr>
          <p:spPr>
            <a:xfrm>
              <a:off x="0" y="0"/>
              <a:ext cx="8844292" cy="5560120"/>
            </a:xfrm>
            <a:prstGeom prst="roundRect">
              <a:avLst>
                <a:gd name="adj" fmla="val 2811"/>
              </a:avLst>
            </a:prstGeom>
            <a:solidFill>
              <a:schemeClr val="accent6">
                <a:lumOff val="18921"/>
              </a:schemeClr>
            </a:solidFill>
            <a:ln w="12700" cap="flat">
              <a:solidFill>
                <a:schemeClr val="accent1"/>
              </a:solidFill>
              <a:prstDash val="solid"/>
              <a:miter lim="400000"/>
            </a:ln>
            <a:effectLst/>
          </p:spPr>
          <p:txBody>
            <a:bodyPr wrap="square" lIns="45719" tIns="45719" rIns="45719" bIns="45719" numCol="1" anchor="ctr">
              <a:noAutofit/>
            </a:bodyPr>
            <a:lstStyle/>
            <a:p>
              <a:pPr defTabSz="315875">
                <a:defRPr sz="1400">
                  <a:latin typeface="Arial"/>
                  <a:ea typeface="Arial"/>
                  <a:cs typeface="Arial"/>
                  <a:sym typeface="Arial"/>
                </a:defRPr>
              </a:pPr>
              <a:endParaRPr/>
            </a:p>
          </p:txBody>
        </p:sp>
        <p:sp>
          <p:nvSpPr>
            <p:cNvPr id="536" name="Text"/>
            <p:cNvSpPr txBox="1"/>
            <p:nvPr/>
          </p:nvSpPr>
          <p:spPr>
            <a:xfrm>
              <a:off x="52127" y="2593810"/>
              <a:ext cx="8740038" cy="37250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5719" tIns="35719" rIns="35719" bIns="35719" numCol="1" anchor="ctr">
              <a:spAutoFit/>
            </a:bodyPr>
            <a:lstStyle/>
            <a:p>
              <a:pPr defTabSz="315875">
                <a:defRPr sz="1200">
                  <a:latin typeface="Arial"/>
                  <a:ea typeface="Arial"/>
                  <a:cs typeface="Arial"/>
                  <a:sym typeface="Arial"/>
                </a:defRPr>
              </a:pPr>
              <a:endParaRPr/>
            </a:p>
            <a:p>
              <a:pPr defTabSz="315875">
                <a:defRPr sz="900">
                  <a:latin typeface="Arial"/>
                  <a:ea typeface="Arial"/>
                  <a:cs typeface="Arial"/>
                  <a:sym typeface="Arial"/>
                </a:defRPr>
              </a:pPr>
              <a:r>
                <a:t> </a:t>
              </a:r>
            </a:p>
          </p:txBody>
        </p:sp>
      </p:grpSp>
      <p:grpSp>
        <p:nvGrpSpPr>
          <p:cNvPr id="540" name="Ziel des Gymnasiums ist eine vertiefte Allgemeinbildung, die zur Aufnahme eines Hochschulstudiums befähigt und für eine berufliche Ausbildung qualifiziert. Charakteristisch ist eine intensive fachliche Auseinandersetzung und eine umfassende Begleitung un"/>
          <p:cNvGrpSpPr/>
          <p:nvPr/>
        </p:nvGrpSpPr>
        <p:grpSpPr>
          <a:xfrm>
            <a:off x="391182" y="99844"/>
            <a:ext cx="8394900" cy="1062634"/>
            <a:chOff x="0" y="0"/>
            <a:chExt cx="8394899" cy="1062633"/>
          </a:xfrm>
        </p:grpSpPr>
        <p:sp>
          <p:nvSpPr>
            <p:cNvPr id="538" name="Abgerundetes Rechteck"/>
            <p:cNvSpPr/>
            <p:nvPr/>
          </p:nvSpPr>
          <p:spPr>
            <a:xfrm>
              <a:off x="0" y="0"/>
              <a:ext cx="8394900" cy="1062634"/>
            </a:xfrm>
            <a:prstGeom prst="roundRect">
              <a:avLst>
                <a:gd name="adj" fmla="val 14707"/>
              </a:avLst>
            </a:prstGeom>
            <a:gradFill flip="none" rotWithShape="1">
              <a:gsLst>
                <a:gs pos="0">
                  <a:schemeClr val="accent6"/>
                </a:gs>
                <a:gs pos="100000">
                  <a:schemeClr val="accent6">
                    <a:hueOff val="-456779"/>
                    <a:satOff val="-3356"/>
                    <a:lumOff val="24503"/>
                  </a:schemeClr>
                </a:gs>
              </a:gsLst>
              <a:lin ang="16200000" scaled="0"/>
            </a:gradFill>
            <a:ln w="38100" cap="flat">
              <a:solidFill>
                <a:srgbClr val="3E221A"/>
              </a:solidFill>
              <a:prstDash val="solid"/>
              <a:round/>
            </a:ln>
            <a:effectLst>
              <a:outerShdw blurRad="50800" dist="25400" dir="5400000" rotWithShape="0">
                <a:srgbClr val="000000">
                  <a:alpha val="25000"/>
                </a:srgbClr>
              </a:outerShdw>
            </a:effectLst>
          </p:spPr>
          <p:txBody>
            <a:bodyPr wrap="square" lIns="45719" tIns="45719" rIns="45719" bIns="45719" numCol="1" anchor="ctr">
              <a:noAutofit/>
            </a:bodyPr>
            <a:lstStyle/>
            <a:p>
              <a:pPr>
                <a:defRPr>
                  <a:solidFill>
                    <a:srgbClr val="3E221A"/>
                  </a:solidFill>
                </a:defRPr>
              </a:pPr>
              <a:endParaRPr/>
            </a:p>
          </p:txBody>
        </p:sp>
        <p:sp>
          <p:nvSpPr>
            <p:cNvPr id="539" name="Überblicksartigartig sind einige der für uns als Gymnasium wichtigen Methoden, Instrumente aufgeführt. In den Altersstufen haben sie eine besondere Relevanz und Funktion und setzen so die Leitperspektive unserer Arbeit um, den Rahmen für einen umfassende"/>
            <p:cNvSpPr/>
            <p:nvPr/>
          </p:nvSpPr>
          <p:spPr>
            <a:xfrm>
              <a:off x="64822" y="531317"/>
              <a:ext cx="8265256"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5719" tIns="35719" rIns="35719" bIns="35719" numCol="1" anchor="ctr">
              <a:spAutoFit/>
            </a:bodyPr>
            <a:lstStyle>
              <a:lvl1pPr>
                <a:defRPr sz="1300">
                  <a:solidFill>
                    <a:srgbClr val="3E221A"/>
                  </a:solidFill>
                  <a:latin typeface="Verdana"/>
                  <a:ea typeface="Verdana"/>
                  <a:cs typeface="Verdana"/>
                  <a:sym typeface="Verdana"/>
                </a:defRPr>
              </a:lvl1pPr>
            </a:lstStyle>
            <a:p>
              <a:r>
                <a:t>Überblicksartigartig sind einige der für uns als Gymnasium wichtigen Methoden, Instrumente aufgeführt. In den Altersstufen haben sie eine besondere Relevanz und Funktion und setzen so die Leitperspektive unserer Arbeit um, den Rahmen für einen umfassenden Kompetenzerwerb zu organisieren und Schüler*innen auf diesem Weg zu begleiten und zu stärken.</a:t>
              </a:r>
            </a:p>
          </p:txBody>
        </p:sp>
      </p:grpSp>
      <p:grpSp>
        <p:nvGrpSpPr>
          <p:cNvPr id="543" name="Begleitung und Förderung der Persönlichkeitsbildung in sozialer Verantwortung (Klassenrat, Begegnungstage, Wandertage, Klassenfahrten, Sozialpraktikum),…"/>
          <p:cNvGrpSpPr/>
          <p:nvPr/>
        </p:nvGrpSpPr>
        <p:grpSpPr>
          <a:xfrm>
            <a:off x="3115506" y="1685310"/>
            <a:ext cx="2732392" cy="2032001"/>
            <a:chOff x="0" y="0"/>
            <a:chExt cx="2732390" cy="2032000"/>
          </a:xfrm>
        </p:grpSpPr>
        <p:sp>
          <p:nvSpPr>
            <p:cNvPr id="541" name="Rechteck"/>
            <p:cNvSpPr/>
            <p:nvPr/>
          </p:nvSpPr>
          <p:spPr>
            <a:xfrm>
              <a:off x="-1" y="-1"/>
              <a:ext cx="2732392" cy="2032001"/>
            </a:xfrm>
            <a:prstGeom prst="rect">
              <a:avLst/>
            </a:prstGeom>
            <a:gradFill flip="none" rotWithShape="1">
              <a:gsLst>
                <a:gs pos="0">
                  <a:srgbClr val="FFFFFF"/>
                </a:gs>
                <a:gs pos="100000">
                  <a:srgbClr val="FFFFFF"/>
                </a:gs>
              </a:gsLst>
              <a:lin ang="16200000" scaled="0"/>
            </a:gradFill>
            <a:ln w="9525" cap="flat">
              <a:solidFill>
                <a:srgbClr val="46AAC4"/>
              </a:solidFill>
              <a:prstDash val="solid"/>
              <a:round/>
            </a:ln>
            <a:effectLst>
              <a:outerShdw blurRad="50800" dist="25400" dir="5400000" rotWithShape="0">
                <a:srgbClr val="000000">
                  <a:alpha val="25000"/>
                </a:srgbClr>
              </a:outerShdw>
            </a:effectLst>
          </p:spPr>
          <p:txBody>
            <a:bodyPr wrap="square" lIns="45719" tIns="45719" rIns="45719" bIns="45719" numCol="1" anchor="ctr">
              <a:noAutofit/>
            </a:bodyPr>
            <a:lstStyle/>
            <a:p>
              <a:pPr defTabSz="315875">
                <a:defRPr sz="900">
                  <a:latin typeface="Verdana"/>
                  <a:ea typeface="Verdana"/>
                  <a:cs typeface="Verdana"/>
                  <a:sym typeface="Verdana"/>
                </a:defRPr>
              </a:pPr>
              <a:endParaRPr/>
            </a:p>
          </p:txBody>
        </p:sp>
        <p:sp>
          <p:nvSpPr>
            <p:cNvPr id="542" name="Begleitung und Förderung der Persönlichkeitsbildung in sozialer Verantwortung (Klassenrat, lions- quest, Begegnungstage, Wandertage, Klassenfahrten, Sozialpraktikum),…"/>
            <p:cNvSpPr txBox="1"/>
            <p:nvPr/>
          </p:nvSpPr>
          <p:spPr>
            <a:xfrm>
              <a:off x="7074" y="8081"/>
              <a:ext cx="2718242" cy="2015838"/>
            </a:xfrm>
            <a:prstGeom prst="rect">
              <a:avLst/>
            </a:prstGeom>
            <a:noFill/>
            <a:ln w="12700" cap="flat">
              <a:solidFill>
                <a:srgbClr val="3E221A"/>
              </a:solidFill>
              <a:prstDash val="solid"/>
              <a:round/>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8930" tIns="8930" rIns="8930" bIns="8930" numCol="1" anchor="ctr">
              <a:normAutofit/>
            </a:bodyPr>
            <a:lstStyle/>
            <a:p>
              <a:pPr algn="ctr" defTabSz="315875">
                <a:defRPr sz="1100">
                  <a:latin typeface="Verdana"/>
                  <a:ea typeface="Verdana"/>
                  <a:cs typeface="Verdana"/>
                  <a:sym typeface="Verdana"/>
                </a:defRPr>
              </a:pPr>
              <a:r>
                <a:rPr dirty="0" err="1"/>
                <a:t>Begleitung</a:t>
              </a:r>
              <a:r>
                <a:rPr dirty="0"/>
                <a:t> und </a:t>
              </a:r>
              <a:r>
                <a:rPr dirty="0" err="1"/>
                <a:t>Förderung</a:t>
              </a:r>
              <a:r>
                <a:rPr dirty="0"/>
                <a:t> der </a:t>
              </a:r>
              <a:r>
                <a:rPr dirty="0" err="1"/>
                <a:t>Persönlichkeitsbildung</a:t>
              </a:r>
              <a:r>
                <a:rPr dirty="0"/>
                <a:t> in </a:t>
              </a:r>
              <a:r>
                <a:rPr dirty="0" err="1"/>
                <a:t>sozialer</a:t>
              </a:r>
              <a:r>
                <a:rPr dirty="0"/>
                <a:t> </a:t>
              </a:r>
              <a:r>
                <a:rPr dirty="0" err="1"/>
                <a:t>Verantwortung</a:t>
              </a:r>
              <a:r>
                <a:rPr dirty="0"/>
                <a:t> (</a:t>
              </a:r>
              <a:r>
                <a:rPr dirty="0" err="1"/>
                <a:t>Klassenrat</a:t>
              </a:r>
              <a:r>
                <a:rPr dirty="0"/>
                <a:t>, </a:t>
              </a:r>
              <a:r>
                <a:rPr lang="de-DE" dirty="0"/>
                <a:t>L</a:t>
              </a:r>
              <a:r>
                <a:rPr dirty="0"/>
                <a:t>ions- </a:t>
              </a:r>
              <a:r>
                <a:rPr lang="de-DE" dirty="0"/>
                <a:t>Q</a:t>
              </a:r>
              <a:r>
                <a:rPr dirty="0" err="1"/>
                <a:t>uest</a:t>
              </a:r>
              <a:r>
                <a:rPr dirty="0"/>
                <a:t>, </a:t>
              </a:r>
              <a:r>
                <a:rPr dirty="0" err="1"/>
                <a:t>Begegnungstage</a:t>
              </a:r>
              <a:r>
                <a:rPr dirty="0"/>
                <a:t>, </a:t>
              </a:r>
              <a:r>
                <a:rPr dirty="0" err="1"/>
                <a:t>Wandertage</a:t>
              </a:r>
              <a:r>
                <a:rPr dirty="0"/>
                <a:t>, </a:t>
              </a:r>
              <a:r>
                <a:rPr dirty="0" err="1"/>
                <a:t>Klassenfahrten</a:t>
              </a:r>
              <a:r>
                <a:rPr dirty="0"/>
                <a:t>, </a:t>
              </a:r>
              <a:r>
                <a:rPr dirty="0" err="1"/>
                <a:t>Sozialpraktikum</a:t>
              </a:r>
              <a:r>
                <a:rPr dirty="0"/>
                <a:t>), </a:t>
              </a:r>
            </a:p>
            <a:p>
              <a:pPr algn="ctr" defTabSz="315875">
                <a:defRPr sz="1100">
                  <a:latin typeface="Verdana"/>
                  <a:ea typeface="Verdana"/>
                  <a:cs typeface="Verdana"/>
                  <a:sym typeface="Verdana"/>
                </a:defRPr>
              </a:pPr>
              <a:r>
                <a:rPr dirty="0" err="1"/>
                <a:t>Lernen</a:t>
              </a:r>
              <a:r>
                <a:rPr dirty="0"/>
                <a:t> </a:t>
              </a:r>
              <a:r>
                <a:rPr dirty="0" err="1"/>
                <a:t>für</a:t>
              </a:r>
              <a:r>
                <a:rPr dirty="0"/>
                <a:t> das </a:t>
              </a:r>
              <a:r>
                <a:rPr dirty="0" err="1"/>
                <a:t>eigene</a:t>
              </a:r>
              <a:r>
                <a:rPr dirty="0"/>
                <a:t> </a:t>
              </a:r>
              <a:r>
                <a:rPr dirty="0" err="1"/>
                <a:t>Leben</a:t>
              </a:r>
              <a:r>
                <a:rPr dirty="0"/>
                <a:t> in </a:t>
              </a:r>
              <a:r>
                <a:rPr dirty="0" err="1"/>
                <a:t>sozialer</a:t>
              </a:r>
              <a:r>
                <a:rPr dirty="0"/>
                <a:t> </a:t>
              </a:r>
              <a:r>
                <a:rPr dirty="0" err="1"/>
                <a:t>Verantwortung</a:t>
              </a:r>
              <a:r>
                <a:rPr dirty="0"/>
                <a:t>, </a:t>
              </a:r>
              <a:r>
                <a:rPr dirty="0" err="1"/>
                <a:t>kritischer</a:t>
              </a:r>
              <a:r>
                <a:rPr dirty="0"/>
                <a:t> </a:t>
              </a:r>
              <a:r>
                <a:rPr dirty="0" err="1"/>
                <a:t>Umgang</a:t>
              </a:r>
              <a:r>
                <a:rPr dirty="0"/>
                <a:t> </a:t>
              </a:r>
              <a:r>
                <a:rPr dirty="0" err="1"/>
                <a:t>mit</a:t>
              </a:r>
              <a:r>
                <a:rPr dirty="0"/>
                <a:t> (</a:t>
              </a:r>
              <a:r>
                <a:rPr dirty="0" err="1"/>
                <a:t>digitalen</a:t>
              </a:r>
              <a:r>
                <a:rPr dirty="0"/>
                <a:t>) </a:t>
              </a:r>
              <a:r>
                <a:rPr dirty="0" err="1"/>
                <a:t>Medien</a:t>
              </a:r>
              <a:endParaRPr dirty="0"/>
            </a:p>
          </p:txBody>
        </p:sp>
      </p:grpSp>
      <p:grpSp>
        <p:nvGrpSpPr>
          <p:cNvPr id="546" name="Individuelle Förderung durch die Möglichkeit zur Schwerpunkt-setzung (Profilklassen, profilungebundene  Klassen, Fächerwahlen, AGs, Neigungs-projekten,  Begabungskursen Jugend forscht, Chor etc.)"/>
          <p:cNvGrpSpPr/>
          <p:nvPr/>
        </p:nvGrpSpPr>
        <p:grpSpPr>
          <a:xfrm>
            <a:off x="3115505" y="4273613"/>
            <a:ext cx="2737576" cy="2037509"/>
            <a:chOff x="-7075" y="-5507"/>
            <a:chExt cx="2737575" cy="2037507"/>
          </a:xfrm>
        </p:grpSpPr>
        <p:sp>
          <p:nvSpPr>
            <p:cNvPr id="544" name="Rechteck"/>
            <p:cNvSpPr/>
            <p:nvPr/>
          </p:nvSpPr>
          <p:spPr>
            <a:xfrm>
              <a:off x="0" y="132414"/>
              <a:ext cx="2730500" cy="1899586"/>
            </a:xfrm>
            <a:prstGeom prst="rect">
              <a:avLst/>
            </a:prstGeom>
            <a:gradFill flip="none" rotWithShape="1">
              <a:gsLst>
                <a:gs pos="0">
                  <a:srgbClr val="FFFFFF"/>
                </a:gs>
                <a:gs pos="100000">
                  <a:srgbClr val="FFFFFF"/>
                </a:gs>
              </a:gsLst>
              <a:lin ang="16200000" scaled="0"/>
            </a:gradFill>
            <a:ln w="9525" cap="flat">
              <a:solidFill>
                <a:srgbClr val="46AAC4"/>
              </a:solidFill>
              <a:prstDash val="solid"/>
              <a:round/>
            </a:ln>
            <a:effectLst>
              <a:outerShdw blurRad="50800" dist="25400" dir="5400000" rotWithShape="0">
                <a:srgbClr val="000000">
                  <a:alpha val="25000"/>
                </a:srgbClr>
              </a:outerShdw>
            </a:effectLst>
          </p:spPr>
          <p:txBody>
            <a:bodyPr wrap="square" lIns="45719" tIns="45719" rIns="45719" bIns="45719" numCol="1" anchor="ctr">
              <a:noAutofit/>
            </a:bodyPr>
            <a:lstStyle/>
            <a:p>
              <a:pPr defTabSz="417813">
                <a:defRPr sz="1300">
                  <a:latin typeface="Comic Sans MS"/>
                  <a:ea typeface="Comic Sans MS"/>
                  <a:cs typeface="Comic Sans MS"/>
                  <a:sym typeface="Comic Sans MS"/>
                </a:defRPr>
              </a:pPr>
              <a:endParaRPr/>
            </a:p>
          </p:txBody>
        </p:sp>
        <p:sp>
          <p:nvSpPr>
            <p:cNvPr id="545" name="Individuelle Förderung durch die Möglichkeit zur Schwerpunktsetzung (Profilklassen, profilungebundene Klassen, Fächerwahlen, Arbeitsgemeinschaften, Neigungsprojekte,  Begabungskurse Jugend forscht, Chor, Orchester, Bläsergruppen etc.)"/>
            <p:cNvSpPr txBox="1"/>
            <p:nvPr/>
          </p:nvSpPr>
          <p:spPr>
            <a:xfrm>
              <a:off x="-7075" y="-5507"/>
              <a:ext cx="2710019" cy="2024446"/>
            </a:xfrm>
            <a:prstGeom prst="rect">
              <a:avLst/>
            </a:prstGeom>
            <a:solidFill>
              <a:srgbClr val="FFFFFF"/>
            </a:solidFill>
            <a:ln w="12700" cap="flat">
              <a:solidFill>
                <a:srgbClr val="3E221A"/>
              </a:solidFill>
              <a:prstDash val="solid"/>
              <a:round/>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8930" tIns="8930" rIns="8930" bIns="8930" numCol="1" anchor="ctr">
              <a:normAutofit/>
            </a:bodyPr>
            <a:lstStyle>
              <a:lvl1pPr algn="ctr" defTabSz="417813">
                <a:defRPr sz="1100">
                  <a:latin typeface="Verdana"/>
                  <a:ea typeface="Verdana"/>
                  <a:cs typeface="Verdana"/>
                  <a:sym typeface="Verdana"/>
                </a:defRPr>
              </a:lvl1pPr>
            </a:lstStyle>
            <a:p>
              <a:r>
                <a:rPr dirty="0" err="1"/>
                <a:t>Individuelle</a:t>
              </a:r>
              <a:r>
                <a:rPr dirty="0"/>
                <a:t> </a:t>
              </a:r>
              <a:r>
                <a:rPr dirty="0" err="1"/>
                <a:t>Förderung</a:t>
              </a:r>
              <a:r>
                <a:rPr dirty="0"/>
                <a:t> </a:t>
              </a:r>
              <a:r>
                <a:rPr dirty="0" err="1"/>
                <a:t>durch</a:t>
              </a:r>
              <a:r>
                <a:rPr dirty="0"/>
                <a:t> die </a:t>
              </a:r>
              <a:r>
                <a:rPr dirty="0" err="1"/>
                <a:t>Möglichkeit</a:t>
              </a:r>
              <a:r>
                <a:rPr dirty="0"/>
                <a:t> </a:t>
              </a:r>
              <a:r>
                <a:rPr dirty="0" err="1"/>
                <a:t>zur</a:t>
              </a:r>
              <a:r>
                <a:rPr dirty="0"/>
                <a:t> </a:t>
              </a:r>
              <a:r>
                <a:rPr dirty="0" err="1"/>
                <a:t>Schwerpunktsetzung</a:t>
              </a:r>
              <a:r>
                <a:rPr dirty="0"/>
                <a:t> (</a:t>
              </a:r>
              <a:r>
                <a:rPr dirty="0" err="1"/>
                <a:t>Profilklassen</a:t>
              </a:r>
              <a:r>
                <a:rPr dirty="0"/>
                <a:t>, </a:t>
              </a:r>
              <a:r>
                <a:rPr dirty="0" err="1"/>
                <a:t>profilungebundene</a:t>
              </a:r>
              <a:r>
                <a:rPr dirty="0"/>
                <a:t> </a:t>
              </a:r>
              <a:r>
                <a:rPr dirty="0" err="1"/>
                <a:t>Klassen</a:t>
              </a:r>
              <a:r>
                <a:rPr dirty="0"/>
                <a:t>, </a:t>
              </a:r>
              <a:r>
                <a:rPr dirty="0" err="1"/>
                <a:t>Fächerwahlen</a:t>
              </a:r>
              <a:r>
                <a:rPr dirty="0"/>
                <a:t>, </a:t>
              </a:r>
              <a:r>
                <a:rPr dirty="0" err="1"/>
                <a:t>Arbeitsgemeinschaften</a:t>
              </a:r>
              <a:r>
                <a:rPr dirty="0"/>
                <a:t>, </a:t>
              </a:r>
              <a:r>
                <a:rPr dirty="0" err="1"/>
                <a:t>Neigungsprojekte</a:t>
              </a:r>
              <a:r>
                <a:rPr dirty="0"/>
                <a:t>,  </a:t>
              </a:r>
              <a:r>
                <a:rPr dirty="0" err="1"/>
                <a:t>Begabungskurse</a:t>
              </a:r>
              <a:r>
                <a:rPr dirty="0"/>
                <a:t> </a:t>
              </a:r>
              <a:r>
                <a:rPr dirty="0" err="1"/>
                <a:t>Jugend</a:t>
              </a:r>
              <a:r>
                <a:rPr dirty="0"/>
                <a:t> </a:t>
              </a:r>
              <a:r>
                <a:rPr dirty="0" err="1"/>
                <a:t>forscht</a:t>
              </a:r>
              <a:r>
                <a:rPr dirty="0"/>
                <a:t>, </a:t>
              </a:r>
              <a:r>
                <a:rPr dirty="0" err="1"/>
                <a:t>Chor</a:t>
              </a:r>
              <a:r>
                <a:rPr dirty="0"/>
                <a:t>, </a:t>
              </a:r>
              <a:r>
                <a:rPr dirty="0" err="1"/>
                <a:t>Orchester</a:t>
              </a:r>
              <a:r>
                <a:rPr dirty="0"/>
                <a:t>, </a:t>
              </a:r>
              <a:r>
                <a:rPr dirty="0" err="1"/>
                <a:t>Bläsergruppen</a:t>
              </a:r>
              <a:r>
                <a:rPr dirty="0"/>
                <a:t> etc.)</a:t>
              </a:r>
            </a:p>
          </p:txBody>
        </p:sp>
      </p:grpSp>
      <p:grpSp>
        <p:nvGrpSpPr>
          <p:cNvPr id="549" name="Umfassende, vertiefte Qualifikation in Fachunterrichten,…"/>
          <p:cNvGrpSpPr/>
          <p:nvPr/>
        </p:nvGrpSpPr>
        <p:grpSpPr>
          <a:xfrm>
            <a:off x="6069631" y="1685310"/>
            <a:ext cx="2732391" cy="2032001"/>
            <a:chOff x="0" y="0"/>
            <a:chExt cx="2732390" cy="2032000"/>
          </a:xfrm>
        </p:grpSpPr>
        <p:sp>
          <p:nvSpPr>
            <p:cNvPr id="547" name="Rechteck"/>
            <p:cNvSpPr/>
            <p:nvPr/>
          </p:nvSpPr>
          <p:spPr>
            <a:xfrm>
              <a:off x="-1" y="-1"/>
              <a:ext cx="2732392" cy="2032001"/>
            </a:xfrm>
            <a:prstGeom prst="rect">
              <a:avLst/>
            </a:prstGeom>
            <a:gradFill flip="none" rotWithShape="1">
              <a:gsLst>
                <a:gs pos="0">
                  <a:srgbClr val="FFFFFF"/>
                </a:gs>
                <a:gs pos="100000">
                  <a:srgbClr val="FFFFFF"/>
                </a:gs>
              </a:gsLst>
              <a:lin ang="16200000" scaled="0"/>
            </a:gradFill>
            <a:ln w="9525" cap="flat">
              <a:solidFill>
                <a:srgbClr val="46AAC4"/>
              </a:solidFill>
              <a:prstDash val="solid"/>
              <a:round/>
            </a:ln>
            <a:effectLst>
              <a:outerShdw blurRad="50800" dist="25400" dir="5400000" rotWithShape="0">
                <a:srgbClr val="000000">
                  <a:alpha val="25000"/>
                </a:srgbClr>
              </a:outerShdw>
            </a:effectLst>
          </p:spPr>
          <p:txBody>
            <a:bodyPr wrap="square" lIns="45719" tIns="45719" rIns="45719" bIns="45719" numCol="1" anchor="ctr">
              <a:noAutofit/>
            </a:bodyPr>
            <a:lstStyle/>
            <a:p>
              <a:pPr defTabSz="369674">
                <a:lnSpc>
                  <a:spcPct val="90000"/>
                </a:lnSpc>
                <a:defRPr sz="1200">
                  <a:latin typeface="Comic Sans MS"/>
                  <a:ea typeface="Comic Sans MS"/>
                  <a:cs typeface="Comic Sans MS"/>
                  <a:sym typeface="Comic Sans MS"/>
                </a:defRPr>
              </a:pPr>
              <a:endParaRPr/>
            </a:p>
          </p:txBody>
        </p:sp>
        <p:sp>
          <p:nvSpPr>
            <p:cNvPr id="548" name="Umfassende, vertiefte Qualifikation in Fachunterrichten,…"/>
            <p:cNvSpPr txBox="1"/>
            <p:nvPr/>
          </p:nvSpPr>
          <p:spPr>
            <a:xfrm>
              <a:off x="7074" y="8081"/>
              <a:ext cx="2718242" cy="2015838"/>
            </a:xfrm>
            <a:prstGeom prst="rect">
              <a:avLst/>
            </a:prstGeom>
            <a:noFill/>
            <a:ln w="12700" cap="flat">
              <a:solidFill>
                <a:srgbClr val="3E221A"/>
              </a:solidFill>
              <a:prstDash val="solid"/>
              <a:round/>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8930" tIns="8930" rIns="8930" bIns="8930" numCol="1" anchor="ctr">
              <a:normAutofit/>
            </a:bodyPr>
            <a:lstStyle/>
            <a:p>
              <a:pPr algn="ctr" defTabSz="369674">
                <a:lnSpc>
                  <a:spcPct val="90000"/>
                </a:lnSpc>
                <a:defRPr sz="1100">
                  <a:latin typeface="Verdana"/>
                  <a:ea typeface="Verdana"/>
                  <a:cs typeface="Verdana"/>
                  <a:sym typeface="Verdana"/>
                </a:defRPr>
              </a:pPr>
              <a:r>
                <a:t>Umfassende, vertiefte Qualifikation in Fachunterrichten, </a:t>
              </a:r>
            </a:p>
            <a:p>
              <a:pPr algn="ctr" defTabSz="369674">
                <a:lnSpc>
                  <a:spcPct val="90000"/>
                </a:lnSpc>
                <a:defRPr sz="1100">
                  <a:latin typeface="Verdana"/>
                  <a:ea typeface="Verdana"/>
                  <a:cs typeface="Verdana"/>
                  <a:sym typeface="Verdana"/>
                </a:defRPr>
              </a:pPr>
              <a:r>
                <a:t>Studien- und Berufsorientierung (Zwei Praktika, Praxiselemente, Berufswahlforum, Unterstützung im Übergang, KAoA-Kein Abschluss ohne Anschluss)</a:t>
              </a:r>
            </a:p>
          </p:txBody>
        </p:sp>
      </p:grpSp>
      <p:grpSp>
        <p:nvGrpSpPr>
          <p:cNvPr id="552" name="Umfassende Beratungsangebote, Lerncoaching, Schulsozialarbeit,…"/>
          <p:cNvGrpSpPr/>
          <p:nvPr/>
        </p:nvGrpSpPr>
        <p:grpSpPr>
          <a:xfrm>
            <a:off x="6070576" y="4240142"/>
            <a:ext cx="2730501" cy="2032001"/>
            <a:chOff x="0" y="0"/>
            <a:chExt cx="2730500" cy="2032000"/>
          </a:xfrm>
        </p:grpSpPr>
        <p:sp>
          <p:nvSpPr>
            <p:cNvPr id="550" name="Rechteck"/>
            <p:cNvSpPr/>
            <p:nvPr/>
          </p:nvSpPr>
          <p:spPr>
            <a:xfrm>
              <a:off x="-1" y="-1"/>
              <a:ext cx="2730501" cy="2032001"/>
            </a:xfrm>
            <a:prstGeom prst="rect">
              <a:avLst/>
            </a:prstGeom>
            <a:gradFill flip="none" rotWithShape="1">
              <a:gsLst>
                <a:gs pos="0">
                  <a:srgbClr val="FFFFFF"/>
                </a:gs>
                <a:gs pos="100000">
                  <a:srgbClr val="FFFFFF"/>
                </a:gs>
              </a:gsLst>
              <a:lin ang="16200000" scaled="0"/>
            </a:gradFill>
            <a:ln w="9525" cap="flat">
              <a:solidFill>
                <a:srgbClr val="46AAC4"/>
              </a:solidFill>
              <a:prstDash val="solid"/>
              <a:round/>
            </a:ln>
            <a:effectLst>
              <a:outerShdw blurRad="50800" dist="25400" dir="5400000" rotWithShape="0">
                <a:srgbClr val="000000">
                  <a:alpha val="25000"/>
                </a:srgbClr>
              </a:outerShdw>
            </a:effectLst>
          </p:spPr>
          <p:txBody>
            <a:bodyPr wrap="square" lIns="45719" tIns="45719" rIns="45719" bIns="45719" numCol="1" anchor="ctr">
              <a:noAutofit/>
            </a:bodyPr>
            <a:lstStyle/>
            <a:p>
              <a:pPr defTabSz="315875">
                <a:defRPr sz="1300">
                  <a:latin typeface="Comic Sans MS"/>
                  <a:ea typeface="Comic Sans MS"/>
                  <a:cs typeface="Comic Sans MS"/>
                  <a:sym typeface="Comic Sans MS"/>
                </a:defRPr>
              </a:pPr>
              <a:endParaRPr/>
            </a:p>
          </p:txBody>
        </p:sp>
        <p:sp>
          <p:nvSpPr>
            <p:cNvPr id="551" name="Umfassende Beratungs- und Unterstützungsangebote, Lerncoaching, Schulsozialarbeit,…"/>
            <p:cNvSpPr txBox="1"/>
            <p:nvPr/>
          </p:nvSpPr>
          <p:spPr>
            <a:xfrm>
              <a:off x="7069" y="8081"/>
              <a:ext cx="2716362" cy="2015838"/>
            </a:xfrm>
            <a:prstGeom prst="rect">
              <a:avLst/>
            </a:prstGeom>
            <a:noFill/>
            <a:ln w="12700" cap="flat">
              <a:solidFill>
                <a:srgbClr val="3E221A"/>
              </a:solidFill>
              <a:prstDash val="solid"/>
              <a:round/>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8930" tIns="8930" rIns="8930" bIns="8930" numCol="1" anchor="ctr">
              <a:normAutofit/>
            </a:bodyPr>
            <a:lstStyle/>
            <a:p>
              <a:pPr algn="ctr" defTabSz="315875">
                <a:defRPr sz="1100">
                  <a:latin typeface="Verdana"/>
                  <a:ea typeface="Verdana"/>
                  <a:cs typeface="Verdana"/>
                  <a:sym typeface="Verdana"/>
                </a:defRPr>
              </a:pPr>
              <a:r>
                <a:rPr dirty="0" err="1"/>
                <a:t>Umfassende</a:t>
              </a:r>
              <a:r>
                <a:rPr dirty="0"/>
                <a:t> </a:t>
              </a:r>
              <a:r>
                <a:rPr dirty="0" err="1"/>
                <a:t>Beratungs</a:t>
              </a:r>
              <a:r>
                <a:rPr dirty="0"/>
                <a:t>- und </a:t>
              </a:r>
              <a:r>
                <a:rPr dirty="0" err="1"/>
                <a:t>Unterstützungsangebote</a:t>
              </a:r>
              <a:r>
                <a:rPr dirty="0"/>
                <a:t>, </a:t>
              </a:r>
              <a:r>
                <a:rPr dirty="0" err="1"/>
                <a:t>Lerncoaching</a:t>
              </a:r>
              <a:r>
                <a:rPr dirty="0"/>
                <a:t>, </a:t>
              </a:r>
              <a:r>
                <a:rPr dirty="0" err="1"/>
                <a:t>Schulsozialarbeit</a:t>
              </a:r>
              <a:r>
                <a:rPr dirty="0"/>
                <a:t>, </a:t>
              </a:r>
            </a:p>
            <a:p>
              <a:pPr algn="ctr" defTabSz="315875">
                <a:defRPr sz="1100">
                  <a:latin typeface="Verdana"/>
                  <a:ea typeface="Verdana"/>
                  <a:cs typeface="Verdana"/>
                  <a:sym typeface="Verdana"/>
                </a:defRPr>
              </a:pPr>
              <a:r>
                <a:rPr dirty="0" err="1"/>
                <a:t>Halbtagsgymnasium</a:t>
              </a:r>
              <a:r>
                <a:rPr dirty="0"/>
                <a:t> </a:t>
              </a:r>
              <a:r>
                <a:rPr dirty="0" err="1"/>
                <a:t>mit</a:t>
              </a:r>
              <a:r>
                <a:rPr dirty="0"/>
                <a:t> </a:t>
              </a:r>
              <a:r>
                <a:rPr dirty="0" err="1"/>
                <a:t>Übermittagsangebot</a:t>
              </a:r>
              <a:r>
                <a:rPr dirty="0"/>
                <a:t> (EKG) </a:t>
              </a:r>
              <a:r>
                <a:rPr dirty="0" err="1"/>
                <a:t>oder</a:t>
              </a:r>
              <a:r>
                <a:rPr dirty="0"/>
                <a:t> </a:t>
              </a:r>
              <a:r>
                <a:rPr dirty="0" err="1"/>
                <a:t>Gebundener</a:t>
              </a:r>
              <a:r>
                <a:rPr dirty="0"/>
                <a:t> </a:t>
              </a:r>
              <a:r>
                <a:rPr dirty="0" err="1"/>
                <a:t>Ganztag</a:t>
              </a:r>
              <a:r>
                <a:rPr dirty="0"/>
                <a:t> </a:t>
              </a:r>
              <a:r>
                <a:rPr dirty="0" err="1"/>
                <a:t>mit</a:t>
              </a:r>
              <a:r>
                <a:rPr dirty="0"/>
                <a:t> </a:t>
              </a:r>
              <a:r>
                <a:rPr dirty="0" err="1"/>
                <a:t>Flexibilisierungsmöglichkeiten</a:t>
              </a:r>
              <a:r>
                <a:rPr dirty="0"/>
                <a:t> (MWG), </a:t>
              </a:r>
              <a:r>
                <a:rPr dirty="0" err="1"/>
                <a:t>fachliche</a:t>
              </a:r>
              <a:r>
                <a:rPr dirty="0"/>
                <a:t> </a:t>
              </a:r>
              <a:r>
                <a:rPr dirty="0" err="1"/>
                <a:t>Unterstützung</a:t>
              </a:r>
              <a:r>
                <a:rPr dirty="0"/>
                <a:t> in </a:t>
              </a:r>
              <a:r>
                <a:rPr dirty="0" err="1"/>
                <a:t>Lernbüro</a:t>
              </a:r>
              <a:r>
                <a:rPr dirty="0"/>
                <a:t>,</a:t>
              </a:r>
              <a:endParaRPr lang="de-DE" dirty="0"/>
            </a:p>
            <a:p>
              <a:pPr algn="ctr" defTabSz="315875">
                <a:defRPr sz="1100">
                  <a:latin typeface="Verdana"/>
                  <a:ea typeface="Verdana"/>
                  <a:cs typeface="Verdana"/>
                  <a:sym typeface="Verdana"/>
                </a:defRPr>
              </a:pPr>
              <a:r>
                <a:rPr dirty="0"/>
                <a:t> -studio, </a:t>
              </a:r>
              <a:r>
                <a:rPr dirty="0" err="1"/>
                <a:t>Rechtschreibförderung</a:t>
              </a:r>
              <a:endParaRPr dirty="0"/>
            </a:p>
          </p:txBody>
        </p:sp>
      </p:grpSp>
      <p:pic>
        <p:nvPicPr>
          <p:cNvPr id="554" name="parchment_texture.jpeg" descr="parchment_texture.jpeg"/>
          <p:cNvPicPr>
            <a:picLocks noChangeAspect="1"/>
          </p:cNvPicPr>
          <p:nvPr/>
        </p:nvPicPr>
        <p:blipFill>
          <a:blip r:embed="rId2"/>
          <a:stretch>
            <a:fillRect/>
          </a:stretch>
        </p:blipFill>
        <p:spPr>
          <a:xfrm>
            <a:off x="444016" y="4939746"/>
            <a:ext cx="3930741" cy="632792"/>
          </a:xfrm>
          <a:prstGeom prst="rect">
            <a:avLst/>
          </a:prstGeom>
          <a:ln w="12700">
            <a:miter lim="400000"/>
          </a:ln>
        </p:spPr>
      </p:pic>
      <p:sp>
        <p:nvSpPr>
          <p:cNvPr id="555" name="In Lemgo gibt es zwei Gymnasien:"/>
          <p:cNvSpPr txBox="1"/>
          <p:nvPr/>
        </p:nvSpPr>
        <p:spPr>
          <a:xfrm>
            <a:off x="238238" y="2887188"/>
            <a:ext cx="2572819" cy="2365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5719" tIns="35719" rIns="35719" bIns="35719" anchor="ctr">
            <a:spAutoFit/>
          </a:bodyPr>
          <a:lstStyle>
            <a:lvl1pPr>
              <a:defRPr sz="1100">
                <a:latin typeface="Verdana"/>
                <a:ea typeface="Verdana"/>
                <a:cs typeface="Verdana"/>
                <a:sym typeface="Verdana"/>
              </a:defRPr>
            </a:lvl1pPr>
          </a:lstStyle>
          <a:p>
            <a:r>
              <a:t>In Lemgo gibt es zwei Gymnasien: </a:t>
            </a:r>
          </a:p>
        </p:txBody>
      </p:sp>
      <p:sp>
        <p:nvSpPr>
          <p:cNvPr id="556" name="Das…"/>
          <p:cNvSpPr txBox="1"/>
          <p:nvPr/>
        </p:nvSpPr>
        <p:spPr>
          <a:xfrm>
            <a:off x="478448" y="1744490"/>
            <a:ext cx="2244181" cy="6556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anchor="ctr">
            <a:spAutoFit/>
          </a:bodyPr>
          <a:lstStyle/>
          <a:p>
            <a:pPr algn="ctr">
              <a:defRPr sz="1900">
                <a:latin typeface="Verdana"/>
                <a:ea typeface="Verdana"/>
                <a:cs typeface="Verdana"/>
                <a:sym typeface="Verdana"/>
              </a:defRPr>
            </a:pPr>
            <a:r>
              <a:t>Das </a:t>
            </a:r>
            <a:endParaRPr sz="2800">
              <a:latin typeface="Comic Sans MS"/>
              <a:ea typeface="Comic Sans MS"/>
              <a:cs typeface="Comic Sans MS"/>
              <a:sym typeface="Comic Sans MS"/>
            </a:endParaRPr>
          </a:p>
          <a:p>
            <a:pPr>
              <a:defRPr sz="1900">
                <a:latin typeface="Verdana"/>
                <a:ea typeface="Verdana"/>
                <a:cs typeface="Verdana"/>
                <a:sym typeface="Verdana"/>
              </a:defRPr>
            </a:pPr>
            <a:r>
              <a:t>Gymnasium (G9)</a:t>
            </a:r>
          </a:p>
        </p:txBody>
      </p:sp>
      <p:pic>
        <p:nvPicPr>
          <p:cNvPr id="5" name="Grafik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9364" y="3471783"/>
            <a:ext cx="1249895" cy="1247385"/>
          </a:xfrm>
          <a:prstGeom prst="rect">
            <a:avLst/>
          </a:prstGeom>
        </p:spPr>
      </p:pic>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8" name="Titel 6"/>
          <p:cNvSpPr txBox="1">
            <a:spLocks noGrp="1"/>
          </p:cNvSpPr>
          <p:nvPr>
            <p:ph type="ctrTitle"/>
          </p:nvPr>
        </p:nvSpPr>
        <p:spPr>
          <a:prstGeom prst="rect">
            <a:avLst/>
          </a:prstGeom>
        </p:spPr>
        <p:txBody>
          <a:bodyPr/>
          <a:lstStyle/>
          <a:p>
            <a:r>
              <a:t>Herzlichen Dank für</a:t>
            </a:r>
            <a:br/>
            <a:r>
              <a:t>Ihre Aufmerksamkeit!</a:t>
            </a:r>
          </a:p>
        </p:txBody>
      </p:sp>
      <p:sp>
        <p:nvSpPr>
          <p:cNvPr id="559" name="Untertitel 7"/>
          <p:cNvSpPr txBox="1">
            <a:spLocks noGrp="1"/>
          </p:cNvSpPr>
          <p:nvPr>
            <p:ph type="subTitle" sz="quarter" idx="1"/>
          </p:nvPr>
        </p:nvSpPr>
        <p:spPr>
          <a:xfrm>
            <a:off x="1331640" y="3933056"/>
            <a:ext cx="6400801" cy="1600201"/>
          </a:xfrm>
          <a:prstGeom prst="rect">
            <a:avLst/>
          </a:prstGeom>
        </p:spPr>
        <p:txBody>
          <a:bodyPr/>
          <a:lstStyle/>
          <a:p>
            <a:pPr defTabSz="832104">
              <a:spcBef>
                <a:spcPts val="400"/>
              </a:spcBef>
              <a:defRPr sz="3276">
                <a:latin typeface="Franklin Gothic Book"/>
                <a:ea typeface="Franklin Gothic Book"/>
                <a:cs typeface="Franklin Gothic Book"/>
                <a:sym typeface="Franklin Gothic Book"/>
              </a:defRPr>
            </a:pPr>
            <a:r>
              <a:t>Wir stehen Ihnen für</a:t>
            </a:r>
          </a:p>
          <a:p>
            <a:pPr defTabSz="832104">
              <a:spcBef>
                <a:spcPts val="400"/>
              </a:spcBef>
              <a:defRPr sz="3276">
                <a:latin typeface="Franklin Gothic Book"/>
                <a:ea typeface="Franklin Gothic Book"/>
                <a:cs typeface="Franklin Gothic Book"/>
                <a:sym typeface="Franklin Gothic Book"/>
              </a:defRPr>
            </a:pPr>
            <a:r>
              <a:t>individuelle Fragen zur Verfügung.</a:t>
            </a:r>
          </a:p>
        </p:txBody>
      </p:sp>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1" name="Untertitel 2"/>
          <p:cNvSpPr txBox="1">
            <a:spLocks noGrp="1"/>
          </p:cNvSpPr>
          <p:nvPr>
            <p:ph type="subTitle" idx="1"/>
          </p:nvPr>
        </p:nvSpPr>
        <p:spPr>
          <a:xfrm>
            <a:off x="395536" y="3157190"/>
            <a:ext cx="8493487" cy="3468961"/>
          </a:xfrm>
          <a:prstGeom prst="rect">
            <a:avLst/>
          </a:prstGeom>
        </p:spPr>
        <p:txBody>
          <a:bodyPr>
            <a:normAutofit/>
          </a:bodyPr>
          <a:lstStyle/>
          <a:p>
            <a:pPr>
              <a:lnSpc>
                <a:spcPct val="80000"/>
              </a:lnSpc>
              <a:defRPr sz="1700" b="1" u="sng">
                <a:solidFill>
                  <a:srgbClr val="000000"/>
                </a:solidFill>
                <a:latin typeface="Franklin Gothic Book"/>
                <a:ea typeface="Franklin Gothic Book"/>
                <a:cs typeface="Franklin Gothic Book"/>
                <a:sym typeface="Franklin Gothic Book"/>
              </a:defRPr>
            </a:pPr>
            <a:r>
              <a:rPr dirty="0" err="1"/>
              <a:t>Als</a:t>
            </a:r>
            <a:r>
              <a:rPr dirty="0"/>
              <a:t> </a:t>
            </a:r>
            <a:r>
              <a:rPr dirty="0" err="1"/>
              <a:t>Tage</a:t>
            </a:r>
            <a:r>
              <a:rPr dirty="0"/>
              <a:t> der „</a:t>
            </a:r>
            <a:r>
              <a:rPr dirty="0" err="1"/>
              <a:t>offenen</a:t>
            </a:r>
            <a:r>
              <a:rPr dirty="0"/>
              <a:t> </a:t>
            </a:r>
            <a:r>
              <a:rPr dirty="0" err="1"/>
              <a:t>Tür</a:t>
            </a:r>
            <a:r>
              <a:rPr dirty="0"/>
              <a:t>“ </a:t>
            </a:r>
            <a:r>
              <a:rPr dirty="0" err="1"/>
              <a:t>sind</a:t>
            </a:r>
            <a:r>
              <a:rPr dirty="0"/>
              <a:t> </a:t>
            </a:r>
            <a:r>
              <a:rPr dirty="0" err="1"/>
              <a:t>aktuell</a:t>
            </a:r>
            <a:r>
              <a:rPr dirty="0"/>
              <a:t> </a:t>
            </a:r>
            <a:r>
              <a:rPr dirty="0" err="1"/>
              <a:t>folgende</a:t>
            </a:r>
            <a:r>
              <a:rPr dirty="0"/>
              <a:t> </a:t>
            </a:r>
            <a:r>
              <a:rPr dirty="0" err="1"/>
              <a:t>bekannt</a:t>
            </a:r>
            <a:r>
              <a:rPr dirty="0"/>
              <a:t>:</a:t>
            </a:r>
            <a:endParaRPr lang="de-DE" dirty="0"/>
          </a:p>
          <a:p>
            <a:pPr>
              <a:lnSpc>
                <a:spcPct val="80000"/>
              </a:lnSpc>
              <a:spcBef>
                <a:spcPts val="0"/>
              </a:spcBef>
              <a:defRPr sz="1700" b="1" u="sng">
                <a:solidFill>
                  <a:srgbClr val="000000"/>
                </a:solidFill>
                <a:latin typeface="Franklin Gothic Book"/>
                <a:ea typeface="Franklin Gothic Book"/>
                <a:cs typeface="Franklin Gothic Book"/>
                <a:sym typeface="Franklin Gothic Book"/>
              </a:defRPr>
            </a:pPr>
            <a:endParaRPr sz="2200" dirty="0"/>
          </a:p>
          <a:p>
            <a:pPr marL="742950" lvl="1" indent="-285750" algn="l">
              <a:lnSpc>
                <a:spcPct val="80000"/>
              </a:lnSpc>
              <a:spcBef>
                <a:spcPts val="0"/>
              </a:spcBef>
              <a:buClr>
                <a:schemeClr val="accent2"/>
              </a:buClr>
              <a:buSzPct val="85000"/>
              <a:buFont typeface="Arial"/>
              <a:buChar char="•"/>
              <a:defRPr sz="1700" b="1">
                <a:solidFill>
                  <a:srgbClr val="000000"/>
                </a:solidFill>
                <a:latin typeface="Franklin Gothic Book"/>
                <a:ea typeface="Franklin Gothic Book"/>
                <a:cs typeface="Franklin Gothic Book"/>
                <a:sym typeface="Franklin Gothic Book"/>
              </a:defRPr>
            </a:pPr>
            <a:r>
              <a:rPr lang="de-DE" dirty="0"/>
              <a:t>Engelbert-</a:t>
            </a:r>
            <a:r>
              <a:rPr lang="de-DE" dirty="0" err="1"/>
              <a:t>Kaempfer</a:t>
            </a:r>
            <a:r>
              <a:rPr lang="de-DE" dirty="0"/>
              <a:t>-Gymnasium am </a:t>
            </a:r>
            <a:r>
              <a:rPr lang="de-DE" dirty="0">
                <a:solidFill>
                  <a:srgbClr val="FF0000"/>
                </a:solidFill>
              </a:rPr>
              <a:t>18.11.2023</a:t>
            </a:r>
            <a:endParaRPr lang="de-DE" sz="2000" dirty="0">
              <a:solidFill>
                <a:srgbClr val="FF0000"/>
              </a:solidFill>
            </a:endParaRPr>
          </a:p>
          <a:p>
            <a:pPr marL="742950" lvl="1" indent="-285750" algn="l">
              <a:lnSpc>
                <a:spcPct val="80000"/>
              </a:lnSpc>
              <a:spcBef>
                <a:spcPts val="0"/>
              </a:spcBef>
              <a:buClr>
                <a:schemeClr val="accent2"/>
              </a:buClr>
              <a:buSzPct val="85000"/>
              <a:buFont typeface="Arial"/>
              <a:buChar char="•"/>
              <a:defRPr sz="1700" b="1">
                <a:solidFill>
                  <a:srgbClr val="000000"/>
                </a:solidFill>
                <a:latin typeface="Franklin Gothic Book"/>
                <a:ea typeface="Franklin Gothic Book"/>
                <a:cs typeface="Franklin Gothic Book"/>
                <a:sym typeface="Franklin Gothic Book"/>
              </a:defRPr>
            </a:pPr>
            <a:r>
              <a:rPr lang="de-DE" dirty="0"/>
              <a:t>Heinrich-Drake-Schule am </a:t>
            </a:r>
            <a:r>
              <a:rPr lang="de-DE" dirty="0">
                <a:solidFill>
                  <a:srgbClr val="FF0000"/>
                </a:solidFill>
              </a:rPr>
              <a:t>20.01.2024</a:t>
            </a:r>
            <a:endParaRPr lang="de-DE" sz="2000" dirty="0">
              <a:solidFill>
                <a:srgbClr val="FF0000"/>
              </a:solidFill>
            </a:endParaRPr>
          </a:p>
          <a:p>
            <a:pPr marL="742950" lvl="1" indent="-285750" algn="l">
              <a:lnSpc>
                <a:spcPct val="80000"/>
              </a:lnSpc>
              <a:spcBef>
                <a:spcPts val="0"/>
              </a:spcBef>
              <a:buClr>
                <a:schemeClr val="accent2"/>
              </a:buClr>
              <a:buSzPct val="85000"/>
              <a:buFont typeface="Arial"/>
              <a:buChar char="•"/>
              <a:defRPr sz="1700" b="1">
                <a:solidFill>
                  <a:srgbClr val="000000"/>
                </a:solidFill>
                <a:latin typeface="Franklin Gothic Book"/>
                <a:ea typeface="Franklin Gothic Book"/>
                <a:cs typeface="Franklin Gothic Book"/>
                <a:sym typeface="Franklin Gothic Book"/>
              </a:defRPr>
            </a:pPr>
            <a:r>
              <a:rPr lang="de-DE" sz="1700" dirty="0"/>
              <a:t>Jacobischule Kalletal am </a:t>
            </a:r>
            <a:r>
              <a:rPr lang="de-DE" sz="1700" dirty="0">
                <a:solidFill>
                  <a:srgbClr val="FF0000"/>
                </a:solidFill>
              </a:rPr>
              <a:t>18.11.2023</a:t>
            </a:r>
          </a:p>
          <a:p>
            <a:pPr marL="742950" lvl="1" indent="-285750" algn="l">
              <a:lnSpc>
                <a:spcPct val="80000"/>
              </a:lnSpc>
              <a:spcBef>
                <a:spcPts val="0"/>
              </a:spcBef>
              <a:buClr>
                <a:schemeClr val="accent2"/>
              </a:buClr>
              <a:buSzPct val="85000"/>
              <a:buFont typeface="Arial"/>
              <a:buChar char="•"/>
              <a:defRPr sz="1700" b="1">
                <a:solidFill>
                  <a:srgbClr val="000000"/>
                </a:solidFill>
                <a:latin typeface="Franklin Gothic Book"/>
                <a:ea typeface="Franklin Gothic Book"/>
                <a:cs typeface="Franklin Gothic Book"/>
                <a:sym typeface="Franklin Gothic Book"/>
              </a:defRPr>
            </a:pPr>
            <a:r>
              <a:rPr dirty="0"/>
              <a:t>Karla-</a:t>
            </a:r>
            <a:r>
              <a:rPr dirty="0" err="1"/>
              <a:t>Raveh</a:t>
            </a:r>
            <a:r>
              <a:rPr dirty="0"/>
              <a:t>-</a:t>
            </a:r>
            <a:r>
              <a:rPr dirty="0" err="1"/>
              <a:t>Gesamtschule</a:t>
            </a:r>
            <a:r>
              <a:rPr dirty="0"/>
              <a:t> am </a:t>
            </a:r>
            <a:r>
              <a:rPr lang="de-DE" dirty="0">
                <a:solidFill>
                  <a:srgbClr val="FF0000"/>
                </a:solidFill>
              </a:rPr>
              <a:t>25.11.2023</a:t>
            </a:r>
            <a:endParaRPr sz="2000" dirty="0">
              <a:solidFill>
                <a:srgbClr val="FF0000"/>
              </a:solidFill>
            </a:endParaRPr>
          </a:p>
          <a:p>
            <a:pPr marL="742950" lvl="1" indent="-285750" algn="l">
              <a:lnSpc>
                <a:spcPct val="80000"/>
              </a:lnSpc>
              <a:spcBef>
                <a:spcPts val="300"/>
              </a:spcBef>
              <a:buClr>
                <a:schemeClr val="accent2"/>
              </a:buClr>
              <a:buSzPct val="85000"/>
              <a:buFont typeface="Arial"/>
              <a:buChar char="•"/>
              <a:defRPr sz="1700" b="1">
                <a:solidFill>
                  <a:srgbClr val="000000"/>
                </a:solidFill>
                <a:latin typeface="Franklin Gothic Book"/>
                <a:ea typeface="Franklin Gothic Book"/>
                <a:cs typeface="Franklin Gothic Book"/>
                <a:sym typeface="Franklin Gothic Book"/>
              </a:defRPr>
            </a:pPr>
            <a:r>
              <a:rPr dirty="0"/>
              <a:t>Marianne-Weber-Gymnasium am </a:t>
            </a:r>
            <a:r>
              <a:rPr lang="de-DE" dirty="0">
                <a:solidFill>
                  <a:srgbClr val="FF0000"/>
                </a:solidFill>
              </a:rPr>
              <a:t>04.11.2023</a:t>
            </a:r>
          </a:p>
          <a:p>
            <a:pPr marL="742950" lvl="1" indent="-285750" algn="l">
              <a:lnSpc>
                <a:spcPct val="80000"/>
              </a:lnSpc>
              <a:spcBef>
                <a:spcPts val="300"/>
              </a:spcBef>
              <a:buClr>
                <a:schemeClr val="accent2"/>
              </a:buClr>
              <a:buSzPct val="85000"/>
              <a:buFont typeface="Arial"/>
              <a:buChar char="•"/>
              <a:defRPr sz="1700" b="1">
                <a:solidFill>
                  <a:srgbClr val="000000"/>
                </a:solidFill>
                <a:latin typeface="Franklin Gothic Book"/>
                <a:ea typeface="Franklin Gothic Book"/>
                <a:cs typeface="Franklin Gothic Book"/>
                <a:sym typeface="Franklin Gothic Book"/>
              </a:defRPr>
            </a:pPr>
            <a:r>
              <a:rPr dirty="0" err="1"/>
              <a:t>Realschule</a:t>
            </a:r>
            <a:r>
              <a:rPr dirty="0"/>
              <a:t> Lemgo am </a:t>
            </a:r>
            <a:r>
              <a:rPr lang="de-DE" dirty="0">
                <a:solidFill>
                  <a:srgbClr val="FF0000"/>
                </a:solidFill>
              </a:rPr>
              <a:t>20.01.2024</a:t>
            </a:r>
            <a:endParaRPr sz="2000" dirty="0">
              <a:solidFill>
                <a:srgbClr val="FF0000"/>
              </a:solidFill>
            </a:endParaRPr>
          </a:p>
          <a:p>
            <a:pPr lvl="1" algn="l">
              <a:lnSpc>
                <a:spcPct val="80000"/>
              </a:lnSpc>
              <a:spcBef>
                <a:spcPts val="300"/>
              </a:spcBef>
              <a:defRPr sz="1700" b="1">
                <a:solidFill>
                  <a:srgbClr val="000000"/>
                </a:solidFill>
                <a:latin typeface="Franklin Gothic Book"/>
                <a:ea typeface="Franklin Gothic Book"/>
                <a:cs typeface="Franklin Gothic Book"/>
                <a:sym typeface="Franklin Gothic Book"/>
              </a:defRPr>
            </a:pPr>
            <a:endParaRPr lang="de-DE" sz="2000" dirty="0"/>
          </a:p>
          <a:p>
            <a:pPr lvl="1" algn="l">
              <a:lnSpc>
                <a:spcPct val="80000"/>
              </a:lnSpc>
              <a:spcBef>
                <a:spcPts val="300"/>
              </a:spcBef>
              <a:defRPr sz="1700" b="1">
                <a:solidFill>
                  <a:srgbClr val="000000"/>
                </a:solidFill>
                <a:latin typeface="Franklin Gothic Book"/>
                <a:ea typeface="Franklin Gothic Book"/>
                <a:cs typeface="Franklin Gothic Book"/>
                <a:sym typeface="Franklin Gothic Book"/>
              </a:defRPr>
            </a:pPr>
            <a:r>
              <a:rPr dirty="0" err="1"/>
              <a:t>Bitte</a:t>
            </a:r>
            <a:r>
              <a:rPr dirty="0"/>
              <a:t> </a:t>
            </a:r>
            <a:r>
              <a:rPr dirty="0" err="1"/>
              <a:t>schauen</a:t>
            </a:r>
            <a:r>
              <a:rPr dirty="0"/>
              <a:t> </a:t>
            </a:r>
            <a:r>
              <a:rPr dirty="0" err="1"/>
              <a:t>Sie</a:t>
            </a:r>
            <a:r>
              <a:rPr dirty="0"/>
              <a:t> </a:t>
            </a:r>
            <a:r>
              <a:rPr lang="de-DE" dirty="0"/>
              <a:t>für ergänzende Informationen </a:t>
            </a:r>
            <a:r>
              <a:rPr dirty="0"/>
              <a:t>auf die Homepages o. Ä</a:t>
            </a:r>
            <a:r>
              <a:rPr lang="de-DE" dirty="0"/>
              <a:t>.</a:t>
            </a:r>
            <a:r>
              <a:rPr dirty="0"/>
              <a:t> der </a:t>
            </a:r>
            <a:r>
              <a:rPr lang="de-DE" dirty="0"/>
              <a:t>  </a:t>
            </a:r>
          </a:p>
          <a:p>
            <a:pPr lvl="1" algn="l">
              <a:lnSpc>
                <a:spcPct val="80000"/>
              </a:lnSpc>
              <a:spcBef>
                <a:spcPts val="300"/>
              </a:spcBef>
              <a:defRPr sz="1700" b="1">
                <a:solidFill>
                  <a:srgbClr val="000000"/>
                </a:solidFill>
                <a:latin typeface="Franklin Gothic Book"/>
                <a:ea typeface="Franklin Gothic Book"/>
                <a:cs typeface="Franklin Gothic Book"/>
                <a:sym typeface="Franklin Gothic Book"/>
              </a:defRPr>
            </a:pPr>
            <a:r>
              <a:rPr dirty="0" err="1"/>
              <a:t>weiterführenden</a:t>
            </a:r>
            <a:r>
              <a:rPr dirty="0"/>
              <a:t> </a:t>
            </a:r>
            <a:r>
              <a:rPr dirty="0" err="1"/>
              <a:t>Schulen</a:t>
            </a:r>
            <a:r>
              <a:rPr dirty="0"/>
              <a:t>. </a:t>
            </a:r>
          </a:p>
          <a:p>
            <a:pPr lvl="1" algn="l">
              <a:lnSpc>
                <a:spcPct val="80000"/>
              </a:lnSpc>
              <a:spcBef>
                <a:spcPts val="300"/>
              </a:spcBef>
              <a:defRPr sz="1700" b="1">
                <a:solidFill>
                  <a:srgbClr val="000000"/>
                </a:solidFill>
                <a:latin typeface="Franklin Gothic Book"/>
                <a:ea typeface="Franklin Gothic Book"/>
                <a:cs typeface="Franklin Gothic Book"/>
                <a:sym typeface="Franklin Gothic Book"/>
              </a:defRPr>
            </a:pPr>
            <a:r>
              <a:rPr dirty="0" err="1"/>
              <a:t>Insbesondere</a:t>
            </a:r>
            <a:r>
              <a:rPr dirty="0"/>
              <a:t> </a:t>
            </a:r>
            <a:r>
              <a:rPr dirty="0" err="1"/>
              <a:t>auch</a:t>
            </a:r>
            <a:r>
              <a:rPr dirty="0"/>
              <a:t> für die </a:t>
            </a:r>
            <a:r>
              <a:rPr dirty="0" err="1"/>
              <a:t>genauen</a:t>
            </a:r>
            <a:r>
              <a:rPr dirty="0"/>
              <a:t> </a:t>
            </a:r>
            <a:r>
              <a:rPr dirty="0" err="1"/>
              <a:t>Zeiten</a:t>
            </a:r>
            <a:r>
              <a:rPr dirty="0"/>
              <a:t> und die </a:t>
            </a:r>
            <a:r>
              <a:rPr dirty="0" err="1"/>
              <a:t>Vorgaben</a:t>
            </a:r>
            <a:r>
              <a:rPr dirty="0"/>
              <a:t> für die</a:t>
            </a:r>
            <a:endParaRPr lang="de-DE" dirty="0"/>
          </a:p>
          <a:p>
            <a:pPr lvl="1" algn="l">
              <a:lnSpc>
                <a:spcPct val="80000"/>
              </a:lnSpc>
              <a:spcBef>
                <a:spcPts val="300"/>
              </a:spcBef>
              <a:defRPr sz="1700" b="1">
                <a:solidFill>
                  <a:srgbClr val="000000"/>
                </a:solidFill>
                <a:latin typeface="Franklin Gothic Book"/>
                <a:ea typeface="Franklin Gothic Book"/>
                <a:cs typeface="Franklin Gothic Book"/>
                <a:sym typeface="Franklin Gothic Book"/>
              </a:defRPr>
            </a:pPr>
            <a:r>
              <a:rPr lang="de-DE" dirty="0"/>
              <a:t>D</a:t>
            </a:r>
            <a:r>
              <a:rPr dirty="0" err="1"/>
              <a:t>urchführung</a:t>
            </a:r>
            <a:r>
              <a:rPr dirty="0"/>
              <a:t> der </a:t>
            </a:r>
            <a:r>
              <a:rPr dirty="0" err="1"/>
              <a:t>Kennenlernangebote</a:t>
            </a:r>
            <a:r>
              <a:rPr dirty="0"/>
              <a:t> </a:t>
            </a:r>
            <a:r>
              <a:rPr dirty="0" err="1"/>
              <a:t>im</a:t>
            </a:r>
            <a:r>
              <a:rPr dirty="0"/>
              <a:t> </a:t>
            </a:r>
            <a:r>
              <a:rPr dirty="0" err="1"/>
              <a:t>Rahmen</a:t>
            </a:r>
            <a:r>
              <a:rPr dirty="0"/>
              <a:t> der Tag</a:t>
            </a:r>
            <a:r>
              <a:rPr lang="de-DE" dirty="0"/>
              <a:t>e</a:t>
            </a:r>
            <a:r>
              <a:rPr dirty="0"/>
              <a:t> der </a:t>
            </a:r>
            <a:r>
              <a:rPr dirty="0" err="1"/>
              <a:t>offenen</a:t>
            </a:r>
            <a:r>
              <a:rPr dirty="0"/>
              <a:t> </a:t>
            </a:r>
            <a:r>
              <a:rPr dirty="0" err="1"/>
              <a:t>Tür</a:t>
            </a:r>
            <a:r>
              <a:rPr dirty="0"/>
              <a:t>.</a:t>
            </a:r>
            <a:endParaRPr sz="2000" dirty="0"/>
          </a:p>
          <a:p>
            <a:pPr lvl="1" algn="l">
              <a:lnSpc>
                <a:spcPct val="80000"/>
              </a:lnSpc>
              <a:spcBef>
                <a:spcPts val="300"/>
              </a:spcBef>
              <a:defRPr sz="1300" b="1">
                <a:solidFill>
                  <a:srgbClr val="000000"/>
                </a:solidFill>
                <a:latin typeface="Franklin Gothic Book"/>
                <a:ea typeface="Franklin Gothic Book"/>
                <a:cs typeface="Franklin Gothic Book"/>
                <a:sym typeface="Franklin Gothic Book"/>
              </a:defRPr>
            </a:pPr>
            <a:r>
              <a:rPr dirty="0"/>
              <a:t> </a:t>
            </a:r>
          </a:p>
        </p:txBody>
      </p:sp>
      <p:sp>
        <p:nvSpPr>
          <p:cNvPr id="562" name="Titel 1"/>
          <p:cNvSpPr txBox="1">
            <a:spLocks noGrp="1"/>
          </p:cNvSpPr>
          <p:nvPr>
            <p:ph type="ctrTitle"/>
          </p:nvPr>
        </p:nvSpPr>
        <p:spPr>
          <a:xfrm>
            <a:off x="395536" y="1769531"/>
            <a:ext cx="8151439" cy="864097"/>
          </a:xfrm>
          <a:prstGeom prst="rect">
            <a:avLst/>
          </a:prstGeom>
        </p:spPr>
        <p:txBody>
          <a:bodyPr/>
          <a:lstStyle/>
          <a:p>
            <a:r>
              <a:t>Weitergehende Informationen</a:t>
            </a:r>
          </a:p>
        </p:txBody>
      </p:sp>
    </p:spTree>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1" name="Untertitel 2"/>
          <p:cNvSpPr txBox="1">
            <a:spLocks noGrp="1"/>
          </p:cNvSpPr>
          <p:nvPr>
            <p:ph type="subTitle" idx="1"/>
          </p:nvPr>
        </p:nvSpPr>
        <p:spPr>
          <a:xfrm>
            <a:off x="395536" y="3157190"/>
            <a:ext cx="8493487" cy="3468961"/>
          </a:xfrm>
          <a:prstGeom prst="rect">
            <a:avLst/>
          </a:prstGeom>
        </p:spPr>
        <p:txBody>
          <a:bodyPr>
            <a:normAutofit/>
          </a:bodyPr>
          <a:lstStyle/>
          <a:p>
            <a:pPr>
              <a:lnSpc>
                <a:spcPct val="80000"/>
              </a:lnSpc>
              <a:defRPr sz="1700" b="1" u="sng">
                <a:solidFill>
                  <a:srgbClr val="000000"/>
                </a:solidFill>
                <a:latin typeface="Franklin Gothic Book"/>
                <a:ea typeface="Franklin Gothic Book"/>
                <a:cs typeface="Franklin Gothic Book"/>
                <a:sym typeface="Franklin Gothic Book"/>
              </a:defRPr>
            </a:pPr>
            <a:r>
              <a:rPr lang="de-DE" dirty="0"/>
              <a:t>Möglichkeiten zum Austausch in folgenden Räumen:</a:t>
            </a:r>
          </a:p>
          <a:p>
            <a:pPr>
              <a:lnSpc>
                <a:spcPct val="80000"/>
              </a:lnSpc>
              <a:spcBef>
                <a:spcPts val="0"/>
              </a:spcBef>
              <a:defRPr sz="1700" b="1" u="sng">
                <a:solidFill>
                  <a:srgbClr val="000000"/>
                </a:solidFill>
                <a:latin typeface="Franklin Gothic Book"/>
                <a:ea typeface="Franklin Gothic Book"/>
                <a:cs typeface="Franklin Gothic Book"/>
                <a:sym typeface="Franklin Gothic Book"/>
              </a:defRPr>
            </a:pPr>
            <a:endParaRPr sz="2200" dirty="0"/>
          </a:p>
          <a:p>
            <a:pPr marL="742950" lvl="1" indent="-285750" algn="l">
              <a:lnSpc>
                <a:spcPct val="150000"/>
              </a:lnSpc>
              <a:spcBef>
                <a:spcPts val="0"/>
              </a:spcBef>
              <a:buClr>
                <a:schemeClr val="accent2"/>
              </a:buClr>
              <a:buSzPct val="85000"/>
              <a:buFont typeface="Arial"/>
              <a:buChar char="•"/>
              <a:defRPr sz="1700" b="1">
                <a:solidFill>
                  <a:srgbClr val="000000"/>
                </a:solidFill>
                <a:latin typeface="Franklin Gothic Book"/>
                <a:ea typeface="Franklin Gothic Book"/>
                <a:cs typeface="Franklin Gothic Book"/>
                <a:sym typeface="Franklin Gothic Book"/>
              </a:defRPr>
            </a:pPr>
            <a:r>
              <a:rPr dirty="0"/>
              <a:t>Karla-</a:t>
            </a:r>
            <a:r>
              <a:rPr dirty="0" err="1"/>
              <a:t>Raveh</a:t>
            </a:r>
            <a:r>
              <a:rPr dirty="0"/>
              <a:t>-</a:t>
            </a:r>
            <a:r>
              <a:rPr dirty="0" err="1"/>
              <a:t>Gesamtschule</a:t>
            </a:r>
            <a:r>
              <a:rPr dirty="0"/>
              <a:t> </a:t>
            </a:r>
            <a:r>
              <a:rPr lang="de-DE" dirty="0"/>
              <a:t>		in D03	</a:t>
            </a:r>
          </a:p>
          <a:p>
            <a:pPr marL="742950" lvl="1" indent="-285750" algn="l">
              <a:lnSpc>
                <a:spcPct val="150000"/>
              </a:lnSpc>
              <a:spcBef>
                <a:spcPts val="0"/>
              </a:spcBef>
              <a:buClr>
                <a:schemeClr val="accent2"/>
              </a:buClr>
              <a:buSzPct val="85000"/>
              <a:buFont typeface="Arial"/>
              <a:buChar char="•"/>
              <a:defRPr sz="1700" b="1">
                <a:solidFill>
                  <a:srgbClr val="000000"/>
                </a:solidFill>
                <a:latin typeface="Franklin Gothic Book"/>
                <a:ea typeface="Franklin Gothic Book"/>
                <a:cs typeface="Franklin Gothic Book"/>
                <a:sym typeface="Franklin Gothic Book"/>
              </a:defRPr>
            </a:pPr>
            <a:r>
              <a:rPr dirty="0"/>
              <a:t>Marianne-Weber-Gymnasium </a:t>
            </a:r>
            <a:r>
              <a:rPr lang="de-DE" dirty="0"/>
              <a:t>		in B08</a:t>
            </a:r>
          </a:p>
          <a:p>
            <a:pPr marL="742950" lvl="1" indent="-285750" algn="l">
              <a:lnSpc>
                <a:spcPct val="150000"/>
              </a:lnSpc>
              <a:spcBef>
                <a:spcPts val="0"/>
              </a:spcBef>
              <a:buClr>
                <a:schemeClr val="accent2"/>
              </a:buClr>
              <a:buSzPct val="85000"/>
              <a:buFont typeface="Arial"/>
              <a:buChar char="•"/>
              <a:defRPr sz="1700" b="1">
                <a:solidFill>
                  <a:srgbClr val="000000"/>
                </a:solidFill>
                <a:latin typeface="Franklin Gothic Book"/>
                <a:ea typeface="Franklin Gothic Book"/>
                <a:cs typeface="Franklin Gothic Book"/>
                <a:sym typeface="Franklin Gothic Book"/>
              </a:defRPr>
            </a:pPr>
            <a:r>
              <a:rPr lang="de-DE" sz="1700" dirty="0"/>
              <a:t>Jacobischule </a:t>
            </a:r>
            <a:r>
              <a:rPr lang="de-DE" sz="1700" dirty="0" err="1"/>
              <a:t>Kalletal</a:t>
            </a:r>
            <a:r>
              <a:rPr lang="de-DE" sz="1700" dirty="0"/>
              <a:t> 			in A04</a:t>
            </a:r>
          </a:p>
          <a:p>
            <a:pPr marL="742950" lvl="1" indent="-285750" algn="l">
              <a:lnSpc>
                <a:spcPct val="150000"/>
              </a:lnSpc>
              <a:spcBef>
                <a:spcPts val="0"/>
              </a:spcBef>
              <a:buClr>
                <a:schemeClr val="accent2"/>
              </a:buClr>
              <a:buSzPct val="85000"/>
              <a:buFont typeface="Arial"/>
              <a:buChar char="•"/>
              <a:defRPr sz="1700" b="1">
                <a:solidFill>
                  <a:srgbClr val="000000"/>
                </a:solidFill>
                <a:latin typeface="Franklin Gothic Book"/>
                <a:ea typeface="Franklin Gothic Book"/>
                <a:cs typeface="Franklin Gothic Book"/>
                <a:sym typeface="Franklin Gothic Book"/>
              </a:defRPr>
            </a:pPr>
            <a:r>
              <a:rPr dirty="0" err="1"/>
              <a:t>Engelbert</a:t>
            </a:r>
            <a:r>
              <a:rPr dirty="0"/>
              <a:t>-</a:t>
            </a:r>
            <a:r>
              <a:rPr dirty="0" err="1"/>
              <a:t>Kaempfer</a:t>
            </a:r>
            <a:r>
              <a:rPr dirty="0"/>
              <a:t>-Gymnasium </a:t>
            </a:r>
            <a:r>
              <a:rPr lang="de-DE" dirty="0"/>
              <a:t>	in B09</a:t>
            </a:r>
          </a:p>
          <a:p>
            <a:pPr marL="742950" lvl="1" indent="-285750" algn="l">
              <a:lnSpc>
                <a:spcPct val="150000"/>
              </a:lnSpc>
              <a:spcBef>
                <a:spcPts val="0"/>
              </a:spcBef>
              <a:buClr>
                <a:schemeClr val="accent2"/>
              </a:buClr>
              <a:buSzPct val="85000"/>
              <a:buFont typeface="Arial"/>
              <a:buChar char="•"/>
              <a:defRPr sz="1700" b="1">
                <a:solidFill>
                  <a:srgbClr val="000000"/>
                </a:solidFill>
                <a:latin typeface="Franklin Gothic Book"/>
                <a:ea typeface="Franklin Gothic Book"/>
                <a:cs typeface="Franklin Gothic Book"/>
                <a:sym typeface="Franklin Gothic Book"/>
              </a:defRPr>
            </a:pPr>
            <a:r>
              <a:rPr dirty="0"/>
              <a:t>Heinrich-Drake-</a:t>
            </a:r>
            <a:r>
              <a:rPr dirty="0" err="1"/>
              <a:t>Schule</a:t>
            </a:r>
            <a:r>
              <a:rPr dirty="0"/>
              <a:t> </a:t>
            </a:r>
            <a:r>
              <a:rPr lang="de-DE" dirty="0"/>
              <a:t>		in A05</a:t>
            </a:r>
          </a:p>
          <a:p>
            <a:pPr marL="742950" lvl="1" indent="-285750" algn="l">
              <a:lnSpc>
                <a:spcPct val="150000"/>
              </a:lnSpc>
              <a:spcBef>
                <a:spcPts val="0"/>
              </a:spcBef>
              <a:buClr>
                <a:schemeClr val="accent2"/>
              </a:buClr>
              <a:buSzPct val="85000"/>
              <a:buFont typeface="Arial"/>
              <a:buChar char="•"/>
              <a:defRPr sz="1700" b="1">
                <a:solidFill>
                  <a:srgbClr val="000000"/>
                </a:solidFill>
                <a:latin typeface="Franklin Gothic Book"/>
                <a:ea typeface="Franklin Gothic Book"/>
                <a:cs typeface="Franklin Gothic Book"/>
                <a:sym typeface="Franklin Gothic Book"/>
              </a:defRPr>
            </a:pPr>
            <a:r>
              <a:rPr dirty="0" err="1"/>
              <a:t>Realschule</a:t>
            </a:r>
            <a:r>
              <a:rPr dirty="0"/>
              <a:t> </a:t>
            </a:r>
            <a:r>
              <a:rPr dirty="0" err="1"/>
              <a:t>Lemgo</a:t>
            </a:r>
            <a:r>
              <a:rPr lang="de-DE" dirty="0"/>
              <a:t>			in A06</a:t>
            </a:r>
            <a:endParaRPr lang="de-DE" sz="2000" dirty="0"/>
          </a:p>
          <a:p>
            <a:pPr lvl="1" algn="l">
              <a:lnSpc>
                <a:spcPct val="80000"/>
              </a:lnSpc>
              <a:spcBef>
                <a:spcPts val="300"/>
              </a:spcBef>
              <a:defRPr sz="1300" b="1">
                <a:solidFill>
                  <a:srgbClr val="000000"/>
                </a:solidFill>
                <a:latin typeface="Franklin Gothic Book"/>
                <a:ea typeface="Franklin Gothic Book"/>
                <a:cs typeface="Franklin Gothic Book"/>
                <a:sym typeface="Franklin Gothic Book"/>
              </a:defRPr>
            </a:pPr>
            <a:r>
              <a:rPr dirty="0"/>
              <a:t> </a:t>
            </a:r>
          </a:p>
        </p:txBody>
      </p:sp>
      <p:sp>
        <p:nvSpPr>
          <p:cNvPr id="562" name="Titel 1"/>
          <p:cNvSpPr txBox="1">
            <a:spLocks noGrp="1"/>
          </p:cNvSpPr>
          <p:nvPr>
            <p:ph type="ctrTitle"/>
          </p:nvPr>
        </p:nvSpPr>
        <p:spPr>
          <a:xfrm>
            <a:off x="395536" y="1769531"/>
            <a:ext cx="8151439" cy="864097"/>
          </a:xfrm>
          <a:prstGeom prst="rect">
            <a:avLst/>
          </a:prstGeom>
        </p:spPr>
        <p:txBody>
          <a:bodyPr/>
          <a:lstStyle/>
          <a:p>
            <a:r>
              <a:t>Weitergehende Informationen</a:t>
            </a:r>
          </a:p>
        </p:txBody>
      </p:sp>
    </p:spTree>
    <p:extLst>
      <p:ext uri="{BB962C8B-B14F-4D97-AF65-F5344CB8AC3E}">
        <p14:creationId xmlns:p14="http://schemas.microsoft.com/office/powerpoint/2010/main" val="2050118428"/>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 name="Titel 1"/>
          <p:cNvSpPr txBox="1">
            <a:spLocks noGrp="1"/>
          </p:cNvSpPr>
          <p:nvPr>
            <p:ph type="title"/>
          </p:nvPr>
        </p:nvSpPr>
        <p:spPr>
          <a:prstGeom prst="rect">
            <a:avLst/>
          </a:prstGeom>
        </p:spPr>
        <p:txBody>
          <a:bodyPr/>
          <a:lstStyle/>
          <a:p>
            <a:r>
              <a:t>Tagesordnung</a:t>
            </a:r>
          </a:p>
        </p:txBody>
      </p:sp>
      <p:sp>
        <p:nvSpPr>
          <p:cNvPr id="147" name="Inhaltsplatzhalter 2"/>
          <p:cNvSpPr txBox="1">
            <a:spLocks noGrp="1"/>
          </p:cNvSpPr>
          <p:nvPr>
            <p:ph type="body" idx="1"/>
          </p:nvPr>
        </p:nvSpPr>
        <p:spPr>
          <a:prstGeom prst="rect">
            <a:avLst/>
          </a:prstGeom>
        </p:spPr>
        <p:txBody>
          <a:bodyPr/>
          <a:lstStyle/>
          <a:p>
            <a:pPr>
              <a:lnSpc>
                <a:spcPct val="90000"/>
              </a:lnSpc>
              <a:defRPr sz="2400">
                <a:latin typeface="Franklin Gothic Book"/>
                <a:ea typeface="Franklin Gothic Book"/>
                <a:cs typeface="Franklin Gothic Book"/>
                <a:sym typeface="Franklin Gothic Book"/>
              </a:defRPr>
            </a:pPr>
            <a:r>
              <a:t>Rechtliche Grundlagen</a:t>
            </a:r>
          </a:p>
          <a:p>
            <a:pPr>
              <a:lnSpc>
                <a:spcPct val="90000"/>
              </a:lnSpc>
              <a:defRPr sz="2400">
                <a:latin typeface="Franklin Gothic Book"/>
                <a:ea typeface="Franklin Gothic Book"/>
                <a:cs typeface="Franklin Gothic Book"/>
                <a:sym typeface="Franklin Gothic Book"/>
              </a:defRPr>
            </a:pPr>
            <a:r>
              <a:t>Grundlagen der Empfehlung</a:t>
            </a:r>
          </a:p>
          <a:p>
            <a:pPr>
              <a:lnSpc>
                <a:spcPct val="90000"/>
              </a:lnSpc>
              <a:defRPr sz="2400">
                <a:latin typeface="Franklin Gothic Book"/>
                <a:ea typeface="Franklin Gothic Book"/>
                <a:cs typeface="Franklin Gothic Book"/>
                <a:sym typeface="Franklin Gothic Book"/>
              </a:defRPr>
            </a:pPr>
            <a:r>
              <a:t>Kriterien –Kompetenzen</a:t>
            </a:r>
          </a:p>
          <a:p>
            <a:pPr>
              <a:lnSpc>
                <a:spcPct val="90000"/>
              </a:lnSpc>
              <a:defRPr sz="2400">
                <a:latin typeface="Franklin Gothic Book"/>
                <a:ea typeface="Franklin Gothic Book"/>
                <a:cs typeface="Franklin Gothic Book"/>
                <a:sym typeface="Franklin Gothic Book"/>
              </a:defRPr>
            </a:pPr>
            <a:r>
              <a:t>Kompetenzstufen</a:t>
            </a:r>
          </a:p>
          <a:p>
            <a:pPr>
              <a:lnSpc>
                <a:spcPct val="90000"/>
              </a:lnSpc>
              <a:defRPr sz="2400">
                <a:latin typeface="Franklin Gothic Book"/>
                <a:ea typeface="Franklin Gothic Book"/>
                <a:cs typeface="Franklin Gothic Book"/>
                <a:sym typeface="Franklin Gothic Book"/>
              </a:defRPr>
            </a:pPr>
            <a:r>
              <a:t>Anmeldungsverfahren</a:t>
            </a:r>
          </a:p>
          <a:p>
            <a:pPr>
              <a:lnSpc>
                <a:spcPct val="90000"/>
              </a:lnSpc>
              <a:defRPr sz="2400">
                <a:latin typeface="Franklin Gothic Book"/>
                <a:ea typeface="Franklin Gothic Book"/>
                <a:cs typeface="Franklin Gothic Book"/>
                <a:sym typeface="Franklin Gothic Book"/>
              </a:defRPr>
            </a:pPr>
            <a:r>
              <a:t>Das Schulsystem in NRW</a:t>
            </a:r>
          </a:p>
          <a:p>
            <a:pPr marL="548640" lvl="1" indent="-228600">
              <a:lnSpc>
                <a:spcPct val="90000"/>
              </a:lnSpc>
              <a:spcBef>
                <a:spcPts val="300"/>
              </a:spcBef>
              <a:buClr>
                <a:schemeClr val="accent2"/>
              </a:buClr>
              <a:defRPr sz="2200">
                <a:latin typeface="Franklin Gothic Book"/>
                <a:ea typeface="Franklin Gothic Book"/>
                <a:cs typeface="Franklin Gothic Book"/>
                <a:sym typeface="Franklin Gothic Book"/>
              </a:defRPr>
            </a:pPr>
            <a:r>
              <a:t>Hauptschule</a:t>
            </a:r>
          </a:p>
          <a:p>
            <a:pPr marL="548640" lvl="1" indent="-228600">
              <a:lnSpc>
                <a:spcPct val="90000"/>
              </a:lnSpc>
              <a:spcBef>
                <a:spcPts val="300"/>
              </a:spcBef>
              <a:buClr>
                <a:schemeClr val="accent2"/>
              </a:buClr>
              <a:defRPr sz="2200">
                <a:latin typeface="Franklin Gothic Book"/>
                <a:ea typeface="Franklin Gothic Book"/>
                <a:cs typeface="Franklin Gothic Book"/>
                <a:sym typeface="Franklin Gothic Book"/>
              </a:defRPr>
            </a:pPr>
            <a:r>
              <a:t>Realschule</a:t>
            </a:r>
          </a:p>
          <a:p>
            <a:pPr marL="548640" lvl="1" indent="-228600">
              <a:lnSpc>
                <a:spcPct val="90000"/>
              </a:lnSpc>
              <a:spcBef>
                <a:spcPts val="300"/>
              </a:spcBef>
              <a:buClr>
                <a:schemeClr val="accent2"/>
              </a:buClr>
              <a:defRPr sz="2200">
                <a:latin typeface="Franklin Gothic Book"/>
                <a:ea typeface="Franklin Gothic Book"/>
                <a:cs typeface="Franklin Gothic Book"/>
                <a:sym typeface="Franklin Gothic Book"/>
              </a:defRPr>
            </a:pPr>
            <a:r>
              <a:t>Sekundarschule</a:t>
            </a:r>
          </a:p>
          <a:p>
            <a:pPr marL="548640" lvl="1" indent="-228600">
              <a:lnSpc>
                <a:spcPct val="90000"/>
              </a:lnSpc>
              <a:spcBef>
                <a:spcPts val="300"/>
              </a:spcBef>
              <a:buClr>
                <a:schemeClr val="accent2"/>
              </a:buClr>
              <a:defRPr sz="2200">
                <a:latin typeface="Franklin Gothic Book"/>
                <a:ea typeface="Franklin Gothic Book"/>
                <a:cs typeface="Franklin Gothic Book"/>
                <a:sym typeface="Franklin Gothic Book"/>
              </a:defRPr>
            </a:pPr>
            <a:r>
              <a:t>Gesamtschule</a:t>
            </a:r>
          </a:p>
          <a:p>
            <a:pPr marL="548640" lvl="1" indent="-228600">
              <a:lnSpc>
                <a:spcPct val="90000"/>
              </a:lnSpc>
              <a:spcBef>
                <a:spcPts val="300"/>
              </a:spcBef>
              <a:buClr>
                <a:schemeClr val="accent2"/>
              </a:buClr>
              <a:defRPr sz="2200">
                <a:latin typeface="Franklin Gothic Book"/>
                <a:ea typeface="Franklin Gothic Book"/>
                <a:cs typeface="Franklin Gothic Book"/>
                <a:sym typeface="Franklin Gothic Book"/>
              </a:defRPr>
            </a:pPr>
            <a:r>
              <a:t>Gymnasium</a:t>
            </a: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 name="Titel 1"/>
          <p:cNvSpPr txBox="1">
            <a:spLocks noGrp="1"/>
          </p:cNvSpPr>
          <p:nvPr>
            <p:ph type="title"/>
          </p:nvPr>
        </p:nvSpPr>
        <p:spPr>
          <a:prstGeom prst="rect">
            <a:avLst/>
          </a:prstGeom>
        </p:spPr>
        <p:txBody>
          <a:bodyPr/>
          <a:lstStyle/>
          <a:p>
            <a:r>
              <a:t>Rechtliche Grundlagen</a:t>
            </a:r>
          </a:p>
        </p:txBody>
      </p:sp>
      <p:sp>
        <p:nvSpPr>
          <p:cNvPr id="150" name="Inhaltsplatzhalter 2"/>
          <p:cNvSpPr txBox="1">
            <a:spLocks noGrp="1"/>
          </p:cNvSpPr>
          <p:nvPr>
            <p:ph type="body" idx="1"/>
          </p:nvPr>
        </p:nvSpPr>
        <p:spPr>
          <a:prstGeom prst="rect">
            <a:avLst/>
          </a:prstGeom>
        </p:spPr>
        <p:txBody>
          <a:bodyPr/>
          <a:lstStyle/>
          <a:p>
            <a:pPr marL="0" indent="0" defTabSz="896111">
              <a:lnSpc>
                <a:spcPct val="64000"/>
              </a:lnSpc>
              <a:spcBef>
                <a:spcPts val="400"/>
              </a:spcBef>
              <a:buSzTx/>
              <a:buFont typeface="Wingdings 2"/>
              <a:buNone/>
              <a:defRPr sz="2744" b="1">
                <a:latin typeface="Franklin Gothic Book"/>
                <a:ea typeface="Franklin Gothic Book"/>
                <a:cs typeface="Franklin Gothic Book"/>
                <a:sym typeface="Franklin Gothic Book"/>
              </a:defRPr>
            </a:pPr>
            <a:endParaRPr/>
          </a:p>
          <a:p>
            <a:pPr marL="0" indent="0" defTabSz="896111">
              <a:lnSpc>
                <a:spcPct val="64000"/>
              </a:lnSpc>
              <a:spcBef>
                <a:spcPts val="400"/>
              </a:spcBef>
              <a:buSzTx/>
              <a:buFont typeface="Wingdings 2"/>
              <a:buNone/>
              <a:defRPr sz="1470" b="1">
                <a:latin typeface="Franklin Gothic Book"/>
                <a:ea typeface="Franklin Gothic Book"/>
                <a:cs typeface="Franklin Gothic Book"/>
                <a:sym typeface="Franklin Gothic Book"/>
              </a:defRPr>
            </a:pPr>
            <a:r>
              <a:t>ANMELDUNG</a:t>
            </a:r>
            <a:endParaRPr sz="1372"/>
          </a:p>
          <a:p>
            <a:pPr marL="0" indent="0" algn="just" defTabSz="896111">
              <a:lnSpc>
                <a:spcPct val="64000"/>
              </a:lnSpc>
              <a:spcBef>
                <a:spcPts val="400"/>
              </a:spcBef>
              <a:buSzTx/>
              <a:buFont typeface="Wingdings 2"/>
              <a:buNone/>
              <a:defRPr sz="2744">
                <a:latin typeface="Franklin Gothic Book"/>
                <a:ea typeface="Franklin Gothic Book"/>
                <a:cs typeface="Franklin Gothic Book"/>
                <a:sym typeface="Franklin Gothic Book"/>
              </a:defRPr>
            </a:pPr>
            <a:endParaRPr sz="1372"/>
          </a:p>
          <a:p>
            <a:pPr marL="0" indent="0" algn="just" defTabSz="896111">
              <a:lnSpc>
                <a:spcPct val="96000"/>
              </a:lnSpc>
              <a:spcBef>
                <a:spcPts val="1100"/>
              </a:spcBef>
              <a:buSzTx/>
              <a:buFont typeface="Wingdings 2"/>
              <a:buNone/>
              <a:defRPr sz="1470">
                <a:latin typeface="Franklin Gothic Book"/>
                <a:ea typeface="Franklin Gothic Book"/>
                <a:cs typeface="Franklin Gothic Book"/>
                <a:sym typeface="Franklin Gothic Book"/>
              </a:defRPr>
            </a:pPr>
            <a:r>
              <a:t>„Die Grundschule erstellt </a:t>
            </a:r>
            <a:r>
              <a:rPr>
                <a:solidFill>
                  <a:srgbClr val="FF3300"/>
                </a:solidFill>
              </a:rPr>
              <a:t>mit dem Halbjahreszeugnis der Klasse 4</a:t>
            </a:r>
            <a:r>
              <a:t> auf der Grundlage des Leistungsstands, der Lernentwicklung und der Fähigkeiten der Schülerin oder des Schülers eine </a:t>
            </a:r>
            <a:r>
              <a:rPr>
                <a:solidFill>
                  <a:srgbClr val="FF3300"/>
                </a:solidFill>
              </a:rPr>
              <a:t>zu begründende Empfehlung für die Schulform</a:t>
            </a:r>
            <a:r>
              <a:t>, die für die weitere schulische Förderung geeignet erscheint. Ist ein Kind nach Auffassung der </a:t>
            </a:r>
            <a:r>
              <a:rPr>
                <a:solidFill>
                  <a:srgbClr val="FF3300"/>
                </a:solidFill>
              </a:rPr>
              <a:t>Grundschule für eine weitere Schulform mit Einschränkungen geeignet,</a:t>
            </a:r>
            <a:r>
              <a:t> wird auch diese mit dem genannten Zusatz benannt. </a:t>
            </a:r>
            <a:r>
              <a:rPr>
                <a:solidFill>
                  <a:srgbClr val="FF3300"/>
                </a:solidFill>
              </a:rPr>
              <a:t>Die Eltern entscheiden nach Beratung durch die Grundschule über den weiteren Bildungsgang ihres Kindes in der Sekundarstufe</a:t>
            </a:r>
            <a:r>
              <a:t>.“					</a:t>
            </a:r>
            <a:endParaRPr sz="1372"/>
          </a:p>
          <a:p>
            <a:pPr marL="0" indent="0" algn="r" defTabSz="896111">
              <a:lnSpc>
                <a:spcPct val="64000"/>
              </a:lnSpc>
              <a:spcBef>
                <a:spcPts val="400"/>
              </a:spcBef>
              <a:buSzTx/>
              <a:buFont typeface="Wingdings 2"/>
              <a:buNone/>
              <a:defRPr sz="882">
                <a:latin typeface="Franklin Gothic Book"/>
                <a:ea typeface="Franklin Gothic Book"/>
                <a:cs typeface="Franklin Gothic Book"/>
                <a:sym typeface="Franklin Gothic Book"/>
              </a:defRPr>
            </a:pPr>
            <a:r>
              <a:t>SchG NRW §11 (5)</a:t>
            </a:r>
            <a:endParaRPr sz="1372"/>
          </a:p>
          <a:p>
            <a:pPr marL="0" indent="0" defTabSz="896111">
              <a:lnSpc>
                <a:spcPct val="64000"/>
              </a:lnSpc>
              <a:spcBef>
                <a:spcPts val="400"/>
              </a:spcBef>
              <a:buSzTx/>
              <a:buFont typeface="Wingdings 2"/>
              <a:buNone/>
              <a:defRPr sz="2744">
                <a:latin typeface="Franklin Gothic Book"/>
                <a:ea typeface="Franklin Gothic Book"/>
                <a:cs typeface="Franklin Gothic Book"/>
                <a:sym typeface="Franklin Gothic Book"/>
              </a:defRPr>
            </a:pPr>
            <a:endParaRPr sz="1372"/>
          </a:p>
          <a:p>
            <a:pPr marL="0" indent="0" defTabSz="896111">
              <a:lnSpc>
                <a:spcPct val="64000"/>
              </a:lnSpc>
              <a:spcBef>
                <a:spcPts val="400"/>
              </a:spcBef>
              <a:buSzTx/>
              <a:buFont typeface="Wingdings 2"/>
              <a:buNone/>
              <a:defRPr sz="2744">
                <a:latin typeface="Franklin Gothic Book"/>
                <a:ea typeface="Franklin Gothic Book"/>
                <a:cs typeface="Franklin Gothic Book"/>
                <a:sym typeface="Franklin Gothic Book"/>
              </a:defRPr>
            </a:pPr>
            <a:endParaRPr sz="1372"/>
          </a:p>
          <a:p>
            <a:pPr marL="0" indent="0" algn="just" defTabSz="896111">
              <a:lnSpc>
                <a:spcPct val="96000"/>
              </a:lnSpc>
              <a:spcBef>
                <a:spcPts val="1100"/>
              </a:spcBef>
              <a:buSzTx/>
              <a:buFont typeface="Wingdings 2"/>
              <a:buNone/>
              <a:defRPr sz="1470">
                <a:latin typeface="Franklin Gothic Book"/>
                <a:ea typeface="Franklin Gothic Book"/>
                <a:cs typeface="Franklin Gothic Book"/>
                <a:sym typeface="Franklin Gothic Book"/>
              </a:defRPr>
            </a:pPr>
            <a:r>
              <a:t>„Die Eltern melden die Schülerin oder den Schüler unter Vorlage des Halbjahreszeugnisses der Klasse 4 an einer Schule der von ihnen gewählten Schulform an. Diese Schule unterrichtet die Grundschule über die Anmeldung.“</a:t>
            </a:r>
            <a:endParaRPr sz="1372"/>
          </a:p>
          <a:p>
            <a:pPr marL="0" indent="0" algn="r" defTabSz="896111">
              <a:lnSpc>
                <a:spcPct val="64000"/>
              </a:lnSpc>
              <a:spcBef>
                <a:spcPts val="400"/>
              </a:spcBef>
              <a:buSzTx/>
              <a:buFont typeface="Wingdings 2"/>
              <a:buNone/>
              <a:defRPr sz="1470">
                <a:latin typeface="Franklin Gothic Book"/>
                <a:ea typeface="Franklin Gothic Book"/>
                <a:cs typeface="Franklin Gothic Book"/>
                <a:sym typeface="Franklin Gothic Book"/>
              </a:defRPr>
            </a:pPr>
            <a:r>
              <a:t>						</a:t>
            </a:r>
            <a:r>
              <a:rPr sz="882"/>
              <a:t>AOGS §8 (4)</a:t>
            </a: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 name="Titel 1"/>
          <p:cNvSpPr txBox="1">
            <a:spLocks noGrp="1"/>
          </p:cNvSpPr>
          <p:nvPr>
            <p:ph type="title"/>
          </p:nvPr>
        </p:nvSpPr>
        <p:spPr>
          <a:prstGeom prst="rect">
            <a:avLst/>
          </a:prstGeom>
        </p:spPr>
        <p:txBody>
          <a:bodyPr/>
          <a:lstStyle/>
          <a:p>
            <a:r>
              <a:t>Rechtliche Grundlagen</a:t>
            </a:r>
          </a:p>
        </p:txBody>
      </p:sp>
      <p:sp>
        <p:nvSpPr>
          <p:cNvPr id="153" name="Inhaltsplatzhalter 2"/>
          <p:cNvSpPr txBox="1">
            <a:spLocks noGrp="1"/>
          </p:cNvSpPr>
          <p:nvPr>
            <p:ph type="body" idx="1"/>
          </p:nvPr>
        </p:nvSpPr>
        <p:spPr>
          <a:prstGeom prst="rect">
            <a:avLst/>
          </a:prstGeom>
        </p:spPr>
        <p:txBody>
          <a:bodyPr/>
          <a:lstStyle/>
          <a:p>
            <a:pPr marL="0" indent="0">
              <a:buSzTx/>
              <a:buFont typeface="Wingdings 2"/>
              <a:buNone/>
              <a:defRPr sz="1500" b="1">
                <a:latin typeface="Franklin Gothic Book"/>
                <a:ea typeface="Franklin Gothic Book"/>
                <a:cs typeface="Franklin Gothic Book"/>
                <a:sym typeface="Franklin Gothic Book"/>
              </a:defRPr>
            </a:pPr>
            <a:endParaRPr/>
          </a:p>
          <a:p>
            <a:pPr marL="0" indent="0">
              <a:buSzTx/>
              <a:buFont typeface="Wingdings 2"/>
              <a:buNone/>
              <a:defRPr sz="1500" b="1">
                <a:latin typeface="Franklin Gothic Book"/>
                <a:ea typeface="Franklin Gothic Book"/>
                <a:cs typeface="Franklin Gothic Book"/>
                <a:sym typeface="Franklin Gothic Book"/>
              </a:defRPr>
            </a:pPr>
            <a:endParaRPr/>
          </a:p>
          <a:p>
            <a:pPr marL="0" indent="0">
              <a:buSzTx/>
              <a:buFont typeface="Wingdings 2"/>
              <a:buNone/>
              <a:defRPr sz="1500" b="1">
                <a:latin typeface="Franklin Gothic Book"/>
                <a:ea typeface="Franklin Gothic Book"/>
                <a:cs typeface="Franklin Gothic Book"/>
                <a:sym typeface="Franklin Gothic Book"/>
              </a:defRPr>
            </a:pPr>
            <a:r>
              <a:t>EMPFEHLUNG</a:t>
            </a:r>
          </a:p>
          <a:p>
            <a:pPr marL="0" indent="0">
              <a:buSzTx/>
              <a:buFont typeface="Wingdings 2"/>
              <a:buNone/>
              <a:defRPr sz="1500">
                <a:latin typeface="Franklin Gothic Book"/>
                <a:ea typeface="Franklin Gothic Book"/>
                <a:cs typeface="Franklin Gothic Book"/>
                <a:sym typeface="Franklin Gothic Book"/>
              </a:defRPr>
            </a:pPr>
            <a:endParaRPr/>
          </a:p>
          <a:p>
            <a:pPr marL="0" indent="0" algn="just">
              <a:lnSpc>
                <a:spcPct val="80000"/>
              </a:lnSpc>
              <a:buSzTx/>
              <a:buFont typeface="Wingdings 2"/>
              <a:buNone/>
              <a:defRPr sz="1500">
                <a:latin typeface="Franklin Gothic Book"/>
                <a:ea typeface="Franklin Gothic Book"/>
                <a:cs typeface="Franklin Gothic Book"/>
                <a:sym typeface="Franklin Gothic Book"/>
              </a:defRPr>
            </a:pPr>
            <a:r>
              <a:t>Die Empfehlung ist Teil des Halbjahreszeugnisses der Klasse 4</a:t>
            </a:r>
          </a:p>
          <a:p>
            <a:pPr marL="0" indent="0" algn="just">
              <a:lnSpc>
                <a:spcPct val="80000"/>
              </a:lnSpc>
              <a:buSzTx/>
              <a:buFont typeface="Wingdings 2"/>
              <a:buNone/>
              <a:defRPr sz="1500">
                <a:latin typeface="Franklin Gothic Book"/>
                <a:ea typeface="Franklin Gothic Book"/>
                <a:cs typeface="Franklin Gothic Book"/>
                <a:sym typeface="Franklin Gothic Book"/>
              </a:defRPr>
            </a:pPr>
            <a:r>
              <a:t>„…Darin werden die </a:t>
            </a:r>
            <a:r>
              <a:rPr>
                <a:solidFill>
                  <a:srgbClr val="FF3300"/>
                </a:solidFill>
              </a:rPr>
              <a:t>Schulform Hauptschule, Realschule oder Gymnasium</a:t>
            </a:r>
            <a:r>
              <a:t> benannt, für die das Kind nach Auffassung der Grundschule geeignet ist, daneben auch die </a:t>
            </a:r>
            <a:r>
              <a:rPr>
                <a:solidFill>
                  <a:srgbClr val="FF3300"/>
                </a:solidFill>
              </a:rPr>
              <a:t>Gesamtschule und Sekundarschule</a:t>
            </a:r>
            <a:r>
              <a:t>. </a:t>
            </a:r>
          </a:p>
          <a:p>
            <a:pPr marL="0" indent="0" algn="just">
              <a:lnSpc>
                <a:spcPct val="80000"/>
              </a:lnSpc>
              <a:buSzTx/>
              <a:buFont typeface="Wingdings 2"/>
              <a:buNone/>
              <a:defRPr sz="1500">
                <a:latin typeface="Franklin Gothic Book"/>
                <a:ea typeface="Franklin Gothic Book"/>
                <a:cs typeface="Franklin Gothic Book"/>
                <a:sym typeface="Franklin Gothic Book"/>
              </a:defRPr>
            </a:pPr>
            <a:r>
              <a:t>Ist ein Kind nach Auffassung der Grundschule für eine, wird </a:t>
            </a:r>
            <a:r>
              <a:rPr>
                <a:solidFill>
                  <a:srgbClr val="FF3300"/>
                </a:solidFill>
              </a:rPr>
              <a:t>weitere Schulform mit Einschränkungen geeignet</a:t>
            </a:r>
            <a:r>
              <a:t> auch diese mit dem genannten Zusatz benannt. </a:t>
            </a: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 name="Titel 1"/>
          <p:cNvSpPr txBox="1">
            <a:spLocks noGrp="1"/>
          </p:cNvSpPr>
          <p:nvPr>
            <p:ph type="title"/>
          </p:nvPr>
        </p:nvSpPr>
        <p:spPr>
          <a:prstGeom prst="rect">
            <a:avLst/>
          </a:prstGeom>
        </p:spPr>
        <p:txBody>
          <a:bodyPr/>
          <a:lstStyle/>
          <a:p>
            <a:r>
              <a:t>Grundlagen der Empfehlung</a:t>
            </a:r>
          </a:p>
        </p:txBody>
      </p:sp>
      <p:sp>
        <p:nvSpPr>
          <p:cNvPr id="156" name="Text Box 3"/>
          <p:cNvSpPr txBox="1"/>
          <p:nvPr/>
        </p:nvSpPr>
        <p:spPr>
          <a:xfrm>
            <a:off x="2890519" y="4769132"/>
            <a:ext cx="4328160" cy="133171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gn="ctr">
              <a:lnSpc>
                <a:spcPct val="120000"/>
              </a:lnSpc>
              <a:defRPr sz="2400">
                <a:latin typeface="Franklin Gothic Book"/>
                <a:ea typeface="Franklin Gothic Book"/>
                <a:cs typeface="Franklin Gothic Book"/>
                <a:sym typeface="Franklin Gothic Book"/>
              </a:defRPr>
            </a:lvl1pPr>
          </a:lstStyle>
          <a:p>
            <a:r>
              <a:t>Erkenntnisse aus Gesprächen mit den Erziehungsberechtigten</a:t>
            </a:r>
          </a:p>
        </p:txBody>
      </p:sp>
      <p:sp>
        <p:nvSpPr>
          <p:cNvPr id="157" name="Text Box 4"/>
          <p:cNvSpPr txBox="1"/>
          <p:nvPr/>
        </p:nvSpPr>
        <p:spPr>
          <a:xfrm>
            <a:off x="6778309" y="3169454"/>
            <a:ext cx="2285048" cy="89146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gn="ctr">
              <a:lnSpc>
                <a:spcPct val="120000"/>
              </a:lnSpc>
              <a:defRPr sz="2400">
                <a:latin typeface="Franklin Gothic Book"/>
                <a:ea typeface="Franklin Gothic Book"/>
                <a:cs typeface="Franklin Gothic Book"/>
                <a:sym typeface="Franklin Gothic Book"/>
              </a:defRPr>
            </a:lvl1pPr>
          </a:lstStyle>
          <a:p>
            <a:r>
              <a:t>Lernentwicklung</a:t>
            </a:r>
          </a:p>
        </p:txBody>
      </p:sp>
      <p:sp>
        <p:nvSpPr>
          <p:cNvPr id="158" name="Text Box 5"/>
          <p:cNvSpPr txBox="1"/>
          <p:nvPr/>
        </p:nvSpPr>
        <p:spPr>
          <a:xfrm>
            <a:off x="977460" y="2817991"/>
            <a:ext cx="2213612" cy="89146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gn="ctr">
              <a:lnSpc>
                <a:spcPct val="120000"/>
              </a:lnSpc>
              <a:defRPr sz="2400">
                <a:latin typeface="Franklin Gothic Book"/>
                <a:ea typeface="Franklin Gothic Book"/>
                <a:cs typeface="Franklin Gothic Book"/>
                <a:sym typeface="Franklin Gothic Book"/>
              </a:defRPr>
            </a:lvl1pPr>
          </a:lstStyle>
          <a:p>
            <a:r>
              <a:t>Arbeits- und Sozialverhalten</a:t>
            </a:r>
          </a:p>
        </p:txBody>
      </p:sp>
      <p:sp>
        <p:nvSpPr>
          <p:cNvPr id="159" name="Text Box 6"/>
          <p:cNvSpPr txBox="1"/>
          <p:nvPr/>
        </p:nvSpPr>
        <p:spPr>
          <a:xfrm>
            <a:off x="3225547" y="1571114"/>
            <a:ext cx="3489960" cy="45120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gn="ctr">
              <a:lnSpc>
                <a:spcPct val="120000"/>
              </a:lnSpc>
              <a:defRPr sz="2400">
                <a:latin typeface="Franklin Gothic Book"/>
                <a:ea typeface="Franklin Gothic Book"/>
                <a:cs typeface="Franklin Gothic Book"/>
                <a:sym typeface="Franklin Gothic Book"/>
              </a:defRPr>
            </a:lvl1pPr>
          </a:lstStyle>
          <a:p>
            <a:r>
              <a:t>Leistungsstand</a:t>
            </a:r>
          </a:p>
        </p:txBody>
      </p:sp>
      <p:sp>
        <p:nvSpPr>
          <p:cNvPr id="160" name="AutoShape 7"/>
          <p:cNvSpPr/>
          <p:nvPr/>
        </p:nvSpPr>
        <p:spPr>
          <a:xfrm>
            <a:off x="3348039" y="2537106"/>
            <a:ext cx="3384552" cy="1800226"/>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9939" y="6221"/>
                </a:lnTo>
                <a:lnTo>
                  <a:pt x="10678" y="6221"/>
                </a:lnTo>
                <a:lnTo>
                  <a:pt x="10678" y="10678"/>
                </a:lnTo>
                <a:lnTo>
                  <a:pt x="6221" y="10678"/>
                </a:lnTo>
                <a:lnTo>
                  <a:pt x="6221" y="9939"/>
                </a:lnTo>
                <a:lnTo>
                  <a:pt x="0" y="10800"/>
                </a:lnTo>
                <a:lnTo>
                  <a:pt x="6221" y="11661"/>
                </a:lnTo>
                <a:lnTo>
                  <a:pt x="6221" y="10922"/>
                </a:lnTo>
                <a:lnTo>
                  <a:pt x="10678" y="10922"/>
                </a:lnTo>
                <a:lnTo>
                  <a:pt x="10678" y="15379"/>
                </a:lnTo>
                <a:lnTo>
                  <a:pt x="9939" y="15379"/>
                </a:lnTo>
                <a:lnTo>
                  <a:pt x="10800" y="21600"/>
                </a:lnTo>
                <a:lnTo>
                  <a:pt x="11661" y="15379"/>
                </a:lnTo>
                <a:lnTo>
                  <a:pt x="10922" y="15379"/>
                </a:lnTo>
                <a:lnTo>
                  <a:pt x="10922" y="10922"/>
                </a:lnTo>
                <a:lnTo>
                  <a:pt x="15379" y="10922"/>
                </a:lnTo>
                <a:lnTo>
                  <a:pt x="15379" y="11661"/>
                </a:lnTo>
                <a:lnTo>
                  <a:pt x="21600" y="10800"/>
                </a:lnTo>
                <a:lnTo>
                  <a:pt x="15379" y="9939"/>
                </a:lnTo>
                <a:lnTo>
                  <a:pt x="15379" y="10678"/>
                </a:lnTo>
                <a:lnTo>
                  <a:pt x="10922" y="10678"/>
                </a:lnTo>
                <a:lnTo>
                  <a:pt x="10922" y="6221"/>
                </a:lnTo>
                <a:lnTo>
                  <a:pt x="11661" y="6221"/>
                </a:lnTo>
                <a:lnTo>
                  <a:pt x="10800" y="0"/>
                </a:lnTo>
                <a:close/>
              </a:path>
            </a:pathLst>
          </a:custGeom>
          <a:solidFill>
            <a:srgbClr val="333399"/>
          </a:solidFill>
          <a:ln>
            <a:solidFill>
              <a:srgbClr val="FF9900"/>
            </a:solidFill>
            <a:miter/>
          </a:ln>
        </p:spPr>
        <p:txBody>
          <a:bodyPr lIns="45719" rIns="45719" anchor="ctr"/>
          <a:lstStyle/>
          <a:p>
            <a:endParaRPr/>
          </a:p>
        </p:txBody>
      </p:sp>
      <p:grpSp>
        <p:nvGrpSpPr>
          <p:cNvPr id="164" name="AutoShape 8"/>
          <p:cNvGrpSpPr/>
          <p:nvPr/>
        </p:nvGrpSpPr>
        <p:grpSpPr>
          <a:xfrm>
            <a:off x="1300238" y="4059725"/>
            <a:ext cx="1861037" cy="1646136"/>
            <a:chOff x="0" y="0"/>
            <a:chExt cx="1861035" cy="1646134"/>
          </a:xfrm>
        </p:grpSpPr>
        <p:sp>
          <p:nvSpPr>
            <p:cNvPr id="161" name="Form"/>
            <p:cNvSpPr/>
            <p:nvPr/>
          </p:nvSpPr>
          <p:spPr>
            <a:xfrm rot="2310275">
              <a:off x="-29296" y="534897"/>
              <a:ext cx="1919627" cy="576341"/>
            </a:xfrm>
            <a:custGeom>
              <a:avLst/>
              <a:gdLst/>
              <a:ahLst/>
              <a:cxnLst>
                <a:cxn ang="0">
                  <a:pos x="wd2" y="hd2"/>
                </a:cxn>
                <a:cxn ang="5400000">
                  <a:pos x="wd2" y="hd2"/>
                </a:cxn>
                <a:cxn ang="10800000">
                  <a:pos x="wd2" y="hd2"/>
                </a:cxn>
                <a:cxn ang="16200000">
                  <a:pos x="wd2" y="hd2"/>
                </a:cxn>
              </a:cxnLst>
              <a:rect l="0" t="0" r="r" b="b"/>
              <a:pathLst>
                <a:path w="21600" h="19177" extrusionOk="0">
                  <a:moveTo>
                    <a:pt x="17489" y="0"/>
                  </a:moveTo>
                  <a:lnTo>
                    <a:pt x="21600" y="10176"/>
                  </a:lnTo>
                  <a:lnTo>
                    <a:pt x="19645" y="10176"/>
                  </a:lnTo>
                  <a:cubicBezTo>
                    <a:pt x="17684" y="18605"/>
                    <a:pt x="13655" y="21600"/>
                    <a:pt x="10365" y="17074"/>
                  </a:cubicBezTo>
                  <a:lnTo>
                    <a:pt x="10365" y="17074"/>
                  </a:lnTo>
                  <a:cubicBezTo>
                    <a:pt x="11512" y="15496"/>
                    <a:pt x="12478" y="13113"/>
                    <a:pt x="13161" y="10176"/>
                  </a:cubicBezTo>
                  <a:lnTo>
                    <a:pt x="11205" y="10176"/>
                  </a:lnTo>
                  <a:close/>
                  <a:moveTo>
                    <a:pt x="7123" y="19175"/>
                  </a:moveTo>
                  <a:cubicBezTo>
                    <a:pt x="3189" y="19175"/>
                    <a:pt x="0" y="10590"/>
                    <a:pt x="0" y="0"/>
                  </a:cubicBezTo>
                  <a:lnTo>
                    <a:pt x="6484" y="0"/>
                  </a:lnTo>
                  <a:cubicBezTo>
                    <a:pt x="6484" y="10590"/>
                    <a:pt x="9673" y="19175"/>
                    <a:pt x="13607" y="19175"/>
                  </a:cubicBezTo>
                  <a:close/>
                </a:path>
              </a:pathLst>
            </a:custGeom>
            <a:solidFill>
              <a:srgbClr val="FF9900"/>
            </a:solidFill>
            <a:ln w="12700" cap="flat">
              <a:noFill/>
              <a:miter lim="400000"/>
            </a:ln>
            <a:effectLst/>
          </p:spPr>
          <p:txBody>
            <a:bodyPr wrap="square" lIns="45719" tIns="45719" rIns="45719" bIns="45719" numCol="1" anchor="ctr">
              <a:noAutofit/>
            </a:bodyPr>
            <a:lstStyle/>
            <a:p>
              <a:pPr>
                <a:defRPr>
                  <a:latin typeface="Arial"/>
                  <a:ea typeface="Arial"/>
                  <a:cs typeface="Arial"/>
                  <a:sym typeface="Arial"/>
                </a:defRPr>
              </a:pPr>
              <a:endParaRPr/>
            </a:p>
          </p:txBody>
        </p:sp>
        <p:sp>
          <p:nvSpPr>
            <p:cNvPr id="162" name="Form"/>
            <p:cNvSpPr/>
            <p:nvPr/>
          </p:nvSpPr>
          <p:spPr>
            <a:xfrm rot="2310275">
              <a:off x="47954" y="313794"/>
              <a:ext cx="1209316" cy="576264"/>
            </a:xfrm>
            <a:custGeom>
              <a:avLst/>
              <a:gdLst/>
              <a:ahLst/>
              <a:cxnLst>
                <a:cxn ang="0">
                  <a:pos x="wd2" y="hd2"/>
                </a:cxn>
                <a:cxn ang="5400000">
                  <a:pos x="wd2" y="hd2"/>
                </a:cxn>
                <a:cxn ang="10800000">
                  <a:pos x="wd2" y="hd2"/>
                </a:cxn>
                <a:cxn ang="16200000">
                  <a:pos x="wd2" y="hd2"/>
                </a:cxn>
              </a:cxnLst>
              <a:rect l="0" t="0" r="r" b="b"/>
              <a:pathLst>
                <a:path w="21600" h="21600" extrusionOk="0">
                  <a:moveTo>
                    <a:pt x="11307" y="21600"/>
                  </a:moveTo>
                  <a:cubicBezTo>
                    <a:pt x="5062" y="21600"/>
                    <a:pt x="0" y="11929"/>
                    <a:pt x="0" y="0"/>
                  </a:cubicBezTo>
                  <a:lnTo>
                    <a:pt x="10293" y="0"/>
                  </a:lnTo>
                  <a:cubicBezTo>
                    <a:pt x="10293" y="11929"/>
                    <a:pt x="15355" y="21600"/>
                    <a:pt x="21600" y="21600"/>
                  </a:cubicBezTo>
                  <a:close/>
                </a:path>
              </a:pathLst>
            </a:custGeom>
            <a:solidFill>
              <a:srgbClr val="000000">
                <a:alpha val="20000"/>
              </a:srgbClr>
            </a:solidFill>
            <a:ln w="12700" cap="flat">
              <a:noFill/>
              <a:miter lim="400000"/>
            </a:ln>
            <a:effectLst/>
          </p:spPr>
          <p:txBody>
            <a:bodyPr wrap="square" lIns="45719" tIns="45719" rIns="45719" bIns="45719" numCol="1" anchor="ctr">
              <a:noAutofit/>
            </a:bodyPr>
            <a:lstStyle/>
            <a:p>
              <a:pPr>
                <a:defRPr>
                  <a:latin typeface="Arial"/>
                  <a:ea typeface="Arial"/>
                  <a:cs typeface="Arial"/>
                  <a:sym typeface="Arial"/>
                </a:defRPr>
              </a:pPr>
              <a:endParaRPr/>
            </a:p>
          </p:txBody>
        </p:sp>
        <p:sp>
          <p:nvSpPr>
            <p:cNvPr id="163" name="Linie"/>
            <p:cNvSpPr/>
            <p:nvPr/>
          </p:nvSpPr>
          <p:spPr>
            <a:xfrm rot="2310275">
              <a:off x="-29272" y="534905"/>
              <a:ext cx="1919627" cy="576264"/>
            </a:xfrm>
            <a:custGeom>
              <a:avLst/>
              <a:gdLst/>
              <a:ahLst/>
              <a:cxnLst>
                <a:cxn ang="0">
                  <a:pos x="wd2" y="hd2"/>
                </a:cxn>
                <a:cxn ang="5400000">
                  <a:pos x="wd2" y="hd2"/>
                </a:cxn>
                <a:cxn ang="10800000">
                  <a:pos x="wd2" y="hd2"/>
                </a:cxn>
                <a:cxn ang="16200000">
                  <a:pos x="wd2" y="hd2"/>
                </a:cxn>
              </a:cxnLst>
              <a:rect l="0" t="0" r="r" b="b"/>
              <a:pathLst>
                <a:path w="21600" h="21600" extrusionOk="0">
                  <a:moveTo>
                    <a:pt x="10365" y="19233"/>
                  </a:moveTo>
                  <a:lnTo>
                    <a:pt x="10365" y="19233"/>
                  </a:lnTo>
                  <a:cubicBezTo>
                    <a:pt x="11512" y="17456"/>
                    <a:pt x="12478" y="14771"/>
                    <a:pt x="13161" y="11463"/>
                  </a:cubicBezTo>
                  <a:lnTo>
                    <a:pt x="11205" y="11463"/>
                  </a:lnTo>
                  <a:lnTo>
                    <a:pt x="17489" y="0"/>
                  </a:lnTo>
                  <a:lnTo>
                    <a:pt x="21600" y="11463"/>
                  </a:lnTo>
                  <a:lnTo>
                    <a:pt x="19645" y="11463"/>
                  </a:lnTo>
                  <a:cubicBezTo>
                    <a:pt x="18343" y="17770"/>
                    <a:pt x="16061" y="21600"/>
                    <a:pt x="13607" y="21600"/>
                  </a:cubicBezTo>
                  <a:lnTo>
                    <a:pt x="7123" y="21600"/>
                  </a:lnTo>
                  <a:cubicBezTo>
                    <a:pt x="3189" y="21600"/>
                    <a:pt x="0" y="11929"/>
                    <a:pt x="0" y="0"/>
                  </a:cubicBezTo>
                  <a:lnTo>
                    <a:pt x="6484" y="0"/>
                  </a:lnTo>
                  <a:cubicBezTo>
                    <a:pt x="6484" y="11929"/>
                    <a:pt x="9673" y="21600"/>
                    <a:pt x="13607" y="21600"/>
                  </a:cubicBezTo>
                </a:path>
              </a:pathLst>
            </a:custGeom>
            <a:noFill/>
            <a:ln w="9525" cap="flat">
              <a:solidFill>
                <a:srgbClr val="FF9900"/>
              </a:solidFill>
              <a:prstDash val="solid"/>
              <a:miter lim="800000"/>
            </a:ln>
            <a:effectLst/>
          </p:spPr>
          <p:txBody>
            <a:bodyPr wrap="square" lIns="45719" tIns="45719" rIns="45719" bIns="45719" numCol="1" anchor="ctr">
              <a:noAutofit/>
            </a:bodyPr>
            <a:lstStyle/>
            <a:p>
              <a:pPr>
                <a:defRPr>
                  <a:latin typeface="Arial"/>
                  <a:ea typeface="Arial"/>
                  <a:cs typeface="Arial"/>
                  <a:sym typeface="Arial"/>
                </a:defRPr>
              </a:pPr>
              <a:endParaRPr/>
            </a:p>
          </p:txBody>
        </p:sp>
      </p:grpSp>
      <p:grpSp>
        <p:nvGrpSpPr>
          <p:cNvPr id="168" name="AutoShape 9"/>
          <p:cNvGrpSpPr/>
          <p:nvPr/>
        </p:nvGrpSpPr>
        <p:grpSpPr>
          <a:xfrm>
            <a:off x="1647302" y="1282493"/>
            <a:ext cx="1895489" cy="1587702"/>
            <a:chOff x="0" y="0"/>
            <a:chExt cx="1895488" cy="1587701"/>
          </a:xfrm>
        </p:grpSpPr>
        <p:sp>
          <p:nvSpPr>
            <p:cNvPr id="165" name="Form"/>
            <p:cNvSpPr/>
            <p:nvPr/>
          </p:nvSpPr>
          <p:spPr>
            <a:xfrm rot="8659447">
              <a:off x="-12069" y="505681"/>
              <a:ext cx="1919627" cy="576339"/>
            </a:xfrm>
            <a:custGeom>
              <a:avLst/>
              <a:gdLst/>
              <a:ahLst/>
              <a:cxnLst>
                <a:cxn ang="0">
                  <a:pos x="wd2" y="hd2"/>
                </a:cxn>
                <a:cxn ang="5400000">
                  <a:pos x="wd2" y="hd2"/>
                </a:cxn>
                <a:cxn ang="10800000">
                  <a:pos x="wd2" y="hd2"/>
                </a:cxn>
                <a:cxn ang="16200000">
                  <a:pos x="wd2" y="hd2"/>
                </a:cxn>
              </a:cxnLst>
              <a:rect l="0" t="0" r="r" b="b"/>
              <a:pathLst>
                <a:path w="21600" h="19177" extrusionOk="0">
                  <a:moveTo>
                    <a:pt x="17489" y="0"/>
                  </a:moveTo>
                  <a:lnTo>
                    <a:pt x="21600" y="10176"/>
                  </a:lnTo>
                  <a:lnTo>
                    <a:pt x="19645" y="10176"/>
                  </a:lnTo>
                  <a:lnTo>
                    <a:pt x="19645" y="10176"/>
                  </a:lnTo>
                  <a:cubicBezTo>
                    <a:pt x="17684" y="18605"/>
                    <a:pt x="13655" y="21600"/>
                    <a:pt x="10365" y="17074"/>
                  </a:cubicBezTo>
                  <a:cubicBezTo>
                    <a:pt x="11512" y="15496"/>
                    <a:pt x="12478" y="13113"/>
                    <a:pt x="13161" y="10176"/>
                  </a:cubicBezTo>
                  <a:lnTo>
                    <a:pt x="11205" y="10176"/>
                  </a:lnTo>
                  <a:close/>
                  <a:moveTo>
                    <a:pt x="7123" y="19175"/>
                  </a:moveTo>
                  <a:cubicBezTo>
                    <a:pt x="3189" y="19175"/>
                    <a:pt x="0" y="10590"/>
                    <a:pt x="0" y="0"/>
                  </a:cubicBezTo>
                  <a:lnTo>
                    <a:pt x="6484" y="0"/>
                  </a:lnTo>
                  <a:cubicBezTo>
                    <a:pt x="6484" y="10590"/>
                    <a:pt x="9673" y="19175"/>
                    <a:pt x="13607" y="19175"/>
                  </a:cubicBezTo>
                  <a:close/>
                </a:path>
              </a:pathLst>
            </a:custGeom>
            <a:solidFill>
              <a:srgbClr val="FF9900"/>
            </a:solidFill>
            <a:ln w="12700" cap="flat">
              <a:noFill/>
              <a:miter lim="400000"/>
            </a:ln>
            <a:effectLst/>
          </p:spPr>
          <p:txBody>
            <a:bodyPr wrap="square" lIns="45719" tIns="45719" rIns="45719" bIns="45719" numCol="1" anchor="ctr">
              <a:noAutofit/>
            </a:bodyPr>
            <a:lstStyle/>
            <a:p>
              <a:pPr>
                <a:defRPr>
                  <a:latin typeface="Arial"/>
                  <a:ea typeface="Arial"/>
                  <a:cs typeface="Arial"/>
                  <a:sym typeface="Arial"/>
                </a:defRPr>
              </a:pPr>
              <a:endParaRPr/>
            </a:p>
          </p:txBody>
        </p:sp>
        <p:sp>
          <p:nvSpPr>
            <p:cNvPr id="166" name="Form"/>
            <p:cNvSpPr/>
            <p:nvPr/>
          </p:nvSpPr>
          <p:spPr>
            <a:xfrm rot="8659447">
              <a:off x="631611" y="298624"/>
              <a:ext cx="1209316" cy="576263"/>
            </a:xfrm>
            <a:custGeom>
              <a:avLst/>
              <a:gdLst/>
              <a:ahLst/>
              <a:cxnLst>
                <a:cxn ang="0">
                  <a:pos x="wd2" y="hd2"/>
                </a:cxn>
                <a:cxn ang="5400000">
                  <a:pos x="wd2" y="hd2"/>
                </a:cxn>
                <a:cxn ang="10800000">
                  <a:pos x="wd2" y="hd2"/>
                </a:cxn>
                <a:cxn ang="16200000">
                  <a:pos x="wd2" y="hd2"/>
                </a:cxn>
              </a:cxnLst>
              <a:rect l="0" t="0" r="r" b="b"/>
              <a:pathLst>
                <a:path w="21600" h="21600" extrusionOk="0">
                  <a:moveTo>
                    <a:pt x="11307" y="21600"/>
                  </a:moveTo>
                  <a:cubicBezTo>
                    <a:pt x="5062" y="21600"/>
                    <a:pt x="0" y="11929"/>
                    <a:pt x="0" y="0"/>
                  </a:cubicBezTo>
                  <a:lnTo>
                    <a:pt x="10293" y="0"/>
                  </a:lnTo>
                  <a:cubicBezTo>
                    <a:pt x="10293" y="11929"/>
                    <a:pt x="15355" y="21600"/>
                    <a:pt x="21600" y="21600"/>
                  </a:cubicBezTo>
                  <a:close/>
                </a:path>
              </a:pathLst>
            </a:custGeom>
            <a:solidFill>
              <a:srgbClr val="000000">
                <a:alpha val="20000"/>
              </a:srgbClr>
            </a:solidFill>
            <a:ln w="12700" cap="flat">
              <a:noFill/>
              <a:miter lim="400000"/>
            </a:ln>
            <a:effectLst/>
          </p:spPr>
          <p:txBody>
            <a:bodyPr wrap="square" lIns="45719" tIns="45719" rIns="45719" bIns="45719" numCol="1" anchor="ctr">
              <a:noAutofit/>
            </a:bodyPr>
            <a:lstStyle/>
            <a:p>
              <a:pPr>
                <a:defRPr>
                  <a:latin typeface="Arial"/>
                  <a:ea typeface="Arial"/>
                  <a:cs typeface="Arial"/>
                  <a:sym typeface="Arial"/>
                </a:defRPr>
              </a:pPr>
              <a:endParaRPr/>
            </a:p>
          </p:txBody>
        </p:sp>
        <p:sp>
          <p:nvSpPr>
            <p:cNvPr id="167" name="Linie"/>
            <p:cNvSpPr/>
            <p:nvPr/>
          </p:nvSpPr>
          <p:spPr>
            <a:xfrm rot="8659447">
              <a:off x="-12047" y="505750"/>
              <a:ext cx="1919627" cy="576263"/>
            </a:xfrm>
            <a:custGeom>
              <a:avLst/>
              <a:gdLst/>
              <a:ahLst/>
              <a:cxnLst>
                <a:cxn ang="0">
                  <a:pos x="wd2" y="hd2"/>
                </a:cxn>
                <a:cxn ang="5400000">
                  <a:pos x="wd2" y="hd2"/>
                </a:cxn>
                <a:cxn ang="10800000">
                  <a:pos x="wd2" y="hd2"/>
                </a:cxn>
                <a:cxn ang="16200000">
                  <a:pos x="wd2" y="hd2"/>
                </a:cxn>
              </a:cxnLst>
              <a:rect l="0" t="0" r="r" b="b"/>
              <a:pathLst>
                <a:path w="21600" h="21600" extrusionOk="0">
                  <a:moveTo>
                    <a:pt x="10365" y="19233"/>
                  </a:moveTo>
                  <a:cubicBezTo>
                    <a:pt x="11512" y="17456"/>
                    <a:pt x="12478" y="14771"/>
                    <a:pt x="13161" y="11463"/>
                  </a:cubicBezTo>
                  <a:lnTo>
                    <a:pt x="11205" y="11463"/>
                  </a:lnTo>
                  <a:lnTo>
                    <a:pt x="17489" y="0"/>
                  </a:lnTo>
                  <a:lnTo>
                    <a:pt x="21600" y="11463"/>
                  </a:lnTo>
                  <a:lnTo>
                    <a:pt x="19645" y="11463"/>
                  </a:lnTo>
                  <a:lnTo>
                    <a:pt x="19645" y="11463"/>
                  </a:lnTo>
                  <a:cubicBezTo>
                    <a:pt x="18343" y="17770"/>
                    <a:pt x="16061" y="21600"/>
                    <a:pt x="13607" y="21600"/>
                  </a:cubicBezTo>
                  <a:lnTo>
                    <a:pt x="7123" y="21600"/>
                  </a:lnTo>
                  <a:cubicBezTo>
                    <a:pt x="3189" y="21600"/>
                    <a:pt x="0" y="11929"/>
                    <a:pt x="0" y="0"/>
                  </a:cubicBezTo>
                  <a:lnTo>
                    <a:pt x="6484" y="0"/>
                  </a:lnTo>
                  <a:cubicBezTo>
                    <a:pt x="6484" y="11929"/>
                    <a:pt x="9673" y="21600"/>
                    <a:pt x="13607" y="21600"/>
                  </a:cubicBezTo>
                </a:path>
              </a:pathLst>
            </a:custGeom>
            <a:noFill/>
            <a:ln w="9525" cap="flat">
              <a:solidFill>
                <a:srgbClr val="FF9900"/>
              </a:solidFill>
              <a:prstDash val="solid"/>
              <a:miter lim="800000"/>
            </a:ln>
            <a:effectLst/>
          </p:spPr>
          <p:txBody>
            <a:bodyPr wrap="square" lIns="45719" tIns="45719" rIns="45719" bIns="45719" numCol="1" anchor="ctr">
              <a:noAutofit/>
            </a:bodyPr>
            <a:lstStyle/>
            <a:p>
              <a:pPr>
                <a:defRPr>
                  <a:latin typeface="Arial"/>
                  <a:ea typeface="Arial"/>
                  <a:cs typeface="Arial"/>
                  <a:sym typeface="Arial"/>
                </a:defRPr>
              </a:pPr>
              <a:endParaRPr/>
            </a:p>
          </p:txBody>
        </p:sp>
      </p:grpSp>
      <p:grpSp>
        <p:nvGrpSpPr>
          <p:cNvPr id="172" name="AutoShape 10"/>
          <p:cNvGrpSpPr/>
          <p:nvPr/>
        </p:nvGrpSpPr>
        <p:grpSpPr>
          <a:xfrm>
            <a:off x="6470041" y="1413554"/>
            <a:ext cx="1899250" cy="1580555"/>
            <a:chOff x="0" y="0"/>
            <a:chExt cx="1899249" cy="1580553"/>
          </a:xfrm>
        </p:grpSpPr>
        <p:sp>
          <p:nvSpPr>
            <p:cNvPr id="169" name="Form"/>
            <p:cNvSpPr/>
            <p:nvPr/>
          </p:nvSpPr>
          <p:spPr>
            <a:xfrm rot="12920537">
              <a:off x="-10189" y="502106"/>
              <a:ext cx="1919627" cy="576341"/>
            </a:xfrm>
            <a:custGeom>
              <a:avLst/>
              <a:gdLst/>
              <a:ahLst/>
              <a:cxnLst>
                <a:cxn ang="0">
                  <a:pos x="wd2" y="hd2"/>
                </a:cxn>
                <a:cxn ang="5400000">
                  <a:pos x="wd2" y="hd2"/>
                </a:cxn>
                <a:cxn ang="10800000">
                  <a:pos x="wd2" y="hd2"/>
                </a:cxn>
                <a:cxn ang="16200000">
                  <a:pos x="wd2" y="hd2"/>
                </a:cxn>
              </a:cxnLst>
              <a:rect l="0" t="0" r="r" b="b"/>
              <a:pathLst>
                <a:path w="21600" h="19177" extrusionOk="0">
                  <a:moveTo>
                    <a:pt x="17489" y="0"/>
                  </a:moveTo>
                  <a:lnTo>
                    <a:pt x="21600" y="10176"/>
                  </a:lnTo>
                  <a:lnTo>
                    <a:pt x="19645" y="10176"/>
                  </a:lnTo>
                  <a:cubicBezTo>
                    <a:pt x="17684" y="18605"/>
                    <a:pt x="13655" y="21600"/>
                    <a:pt x="10365" y="17074"/>
                  </a:cubicBezTo>
                  <a:lnTo>
                    <a:pt x="10365" y="17074"/>
                  </a:lnTo>
                  <a:cubicBezTo>
                    <a:pt x="11512" y="15496"/>
                    <a:pt x="12478" y="13113"/>
                    <a:pt x="13161" y="10176"/>
                  </a:cubicBezTo>
                  <a:lnTo>
                    <a:pt x="11205" y="10176"/>
                  </a:lnTo>
                  <a:close/>
                  <a:moveTo>
                    <a:pt x="7123" y="19175"/>
                  </a:moveTo>
                  <a:cubicBezTo>
                    <a:pt x="3189" y="19175"/>
                    <a:pt x="0" y="10590"/>
                    <a:pt x="0" y="0"/>
                  </a:cubicBezTo>
                  <a:lnTo>
                    <a:pt x="6484" y="0"/>
                  </a:lnTo>
                  <a:cubicBezTo>
                    <a:pt x="6484" y="10590"/>
                    <a:pt x="9673" y="19175"/>
                    <a:pt x="13607" y="19175"/>
                  </a:cubicBezTo>
                  <a:close/>
                </a:path>
              </a:pathLst>
            </a:custGeom>
            <a:solidFill>
              <a:srgbClr val="FF9900"/>
            </a:solidFill>
            <a:ln w="12700" cap="flat">
              <a:noFill/>
              <a:miter lim="400000"/>
            </a:ln>
            <a:effectLst/>
          </p:spPr>
          <p:txBody>
            <a:bodyPr wrap="square" lIns="45719" tIns="45719" rIns="45719" bIns="45719" numCol="1" anchor="ctr">
              <a:noAutofit/>
            </a:bodyPr>
            <a:lstStyle/>
            <a:p>
              <a:pPr>
                <a:defRPr>
                  <a:latin typeface="Arial"/>
                  <a:ea typeface="Arial"/>
                  <a:cs typeface="Arial"/>
                  <a:sym typeface="Arial"/>
                </a:defRPr>
              </a:pPr>
              <a:endParaRPr/>
            </a:p>
          </p:txBody>
        </p:sp>
        <p:sp>
          <p:nvSpPr>
            <p:cNvPr id="170" name="Form"/>
            <p:cNvSpPr/>
            <p:nvPr/>
          </p:nvSpPr>
          <p:spPr>
            <a:xfrm rot="12920537">
              <a:off x="634649" y="707619"/>
              <a:ext cx="1209316" cy="576264"/>
            </a:xfrm>
            <a:custGeom>
              <a:avLst/>
              <a:gdLst/>
              <a:ahLst/>
              <a:cxnLst>
                <a:cxn ang="0">
                  <a:pos x="wd2" y="hd2"/>
                </a:cxn>
                <a:cxn ang="5400000">
                  <a:pos x="wd2" y="hd2"/>
                </a:cxn>
                <a:cxn ang="10800000">
                  <a:pos x="wd2" y="hd2"/>
                </a:cxn>
                <a:cxn ang="16200000">
                  <a:pos x="wd2" y="hd2"/>
                </a:cxn>
              </a:cxnLst>
              <a:rect l="0" t="0" r="r" b="b"/>
              <a:pathLst>
                <a:path w="21600" h="21600" extrusionOk="0">
                  <a:moveTo>
                    <a:pt x="11307" y="21600"/>
                  </a:moveTo>
                  <a:cubicBezTo>
                    <a:pt x="5062" y="21600"/>
                    <a:pt x="0" y="11929"/>
                    <a:pt x="0" y="0"/>
                  </a:cubicBezTo>
                  <a:lnTo>
                    <a:pt x="10293" y="0"/>
                  </a:lnTo>
                  <a:cubicBezTo>
                    <a:pt x="10293" y="11929"/>
                    <a:pt x="15355" y="21600"/>
                    <a:pt x="21600" y="21600"/>
                  </a:cubicBezTo>
                  <a:close/>
                </a:path>
              </a:pathLst>
            </a:custGeom>
            <a:solidFill>
              <a:srgbClr val="000000">
                <a:alpha val="20000"/>
              </a:srgbClr>
            </a:solidFill>
            <a:ln w="12700" cap="flat">
              <a:noFill/>
              <a:miter lim="400000"/>
            </a:ln>
            <a:effectLst/>
          </p:spPr>
          <p:txBody>
            <a:bodyPr wrap="square" lIns="45719" tIns="45719" rIns="45719" bIns="45719" numCol="1" anchor="ctr">
              <a:noAutofit/>
            </a:bodyPr>
            <a:lstStyle/>
            <a:p>
              <a:pPr>
                <a:defRPr>
                  <a:latin typeface="Arial"/>
                  <a:ea typeface="Arial"/>
                  <a:cs typeface="Arial"/>
                  <a:sym typeface="Arial"/>
                </a:defRPr>
              </a:pPr>
              <a:endParaRPr/>
            </a:p>
          </p:txBody>
        </p:sp>
        <p:sp>
          <p:nvSpPr>
            <p:cNvPr id="171" name="Linie"/>
            <p:cNvSpPr/>
            <p:nvPr/>
          </p:nvSpPr>
          <p:spPr>
            <a:xfrm rot="12920537">
              <a:off x="-10211" y="502176"/>
              <a:ext cx="1919627" cy="576264"/>
            </a:xfrm>
            <a:custGeom>
              <a:avLst/>
              <a:gdLst/>
              <a:ahLst/>
              <a:cxnLst>
                <a:cxn ang="0">
                  <a:pos x="wd2" y="hd2"/>
                </a:cxn>
                <a:cxn ang="5400000">
                  <a:pos x="wd2" y="hd2"/>
                </a:cxn>
                <a:cxn ang="10800000">
                  <a:pos x="wd2" y="hd2"/>
                </a:cxn>
                <a:cxn ang="16200000">
                  <a:pos x="wd2" y="hd2"/>
                </a:cxn>
              </a:cxnLst>
              <a:rect l="0" t="0" r="r" b="b"/>
              <a:pathLst>
                <a:path w="21600" h="21600" extrusionOk="0">
                  <a:moveTo>
                    <a:pt x="10365" y="19233"/>
                  </a:moveTo>
                  <a:lnTo>
                    <a:pt x="10365" y="19233"/>
                  </a:lnTo>
                  <a:cubicBezTo>
                    <a:pt x="11512" y="17456"/>
                    <a:pt x="12478" y="14771"/>
                    <a:pt x="13161" y="11463"/>
                  </a:cubicBezTo>
                  <a:lnTo>
                    <a:pt x="11205" y="11463"/>
                  </a:lnTo>
                  <a:lnTo>
                    <a:pt x="17489" y="0"/>
                  </a:lnTo>
                  <a:lnTo>
                    <a:pt x="21600" y="11463"/>
                  </a:lnTo>
                  <a:lnTo>
                    <a:pt x="19645" y="11463"/>
                  </a:lnTo>
                  <a:cubicBezTo>
                    <a:pt x="18343" y="17770"/>
                    <a:pt x="16061" y="21600"/>
                    <a:pt x="13607" y="21600"/>
                  </a:cubicBezTo>
                  <a:lnTo>
                    <a:pt x="7123" y="21600"/>
                  </a:lnTo>
                  <a:cubicBezTo>
                    <a:pt x="3189" y="21600"/>
                    <a:pt x="0" y="11929"/>
                    <a:pt x="0" y="0"/>
                  </a:cubicBezTo>
                  <a:lnTo>
                    <a:pt x="6484" y="0"/>
                  </a:lnTo>
                  <a:cubicBezTo>
                    <a:pt x="6484" y="11929"/>
                    <a:pt x="9673" y="21600"/>
                    <a:pt x="13607" y="21600"/>
                  </a:cubicBezTo>
                </a:path>
              </a:pathLst>
            </a:custGeom>
            <a:noFill/>
            <a:ln w="9525" cap="flat">
              <a:solidFill>
                <a:srgbClr val="FF9900"/>
              </a:solidFill>
              <a:prstDash val="solid"/>
              <a:miter lim="800000"/>
            </a:ln>
            <a:effectLst/>
          </p:spPr>
          <p:txBody>
            <a:bodyPr wrap="square" lIns="45719" tIns="45719" rIns="45719" bIns="45719" numCol="1" anchor="ctr">
              <a:noAutofit/>
            </a:bodyPr>
            <a:lstStyle/>
            <a:p>
              <a:pPr>
                <a:defRPr>
                  <a:latin typeface="Arial"/>
                  <a:ea typeface="Arial"/>
                  <a:cs typeface="Arial"/>
                  <a:sym typeface="Arial"/>
                </a:defRPr>
              </a:pPr>
              <a:endParaRPr/>
            </a:p>
          </p:txBody>
        </p:sp>
      </p:grpSp>
      <p:grpSp>
        <p:nvGrpSpPr>
          <p:cNvPr id="176" name="AutoShape 11"/>
          <p:cNvGrpSpPr/>
          <p:nvPr/>
        </p:nvGrpSpPr>
        <p:grpSpPr>
          <a:xfrm>
            <a:off x="7068177" y="3833208"/>
            <a:ext cx="1442241" cy="1956035"/>
            <a:chOff x="0" y="0"/>
            <a:chExt cx="1442240" cy="1956034"/>
          </a:xfrm>
        </p:grpSpPr>
        <p:sp>
          <p:nvSpPr>
            <p:cNvPr id="173" name="Form"/>
            <p:cNvSpPr/>
            <p:nvPr/>
          </p:nvSpPr>
          <p:spPr>
            <a:xfrm rot="17958497">
              <a:off x="-238693" y="689847"/>
              <a:ext cx="1919627" cy="576341"/>
            </a:xfrm>
            <a:custGeom>
              <a:avLst/>
              <a:gdLst/>
              <a:ahLst/>
              <a:cxnLst>
                <a:cxn ang="0">
                  <a:pos x="wd2" y="hd2"/>
                </a:cxn>
                <a:cxn ang="5400000">
                  <a:pos x="wd2" y="hd2"/>
                </a:cxn>
                <a:cxn ang="10800000">
                  <a:pos x="wd2" y="hd2"/>
                </a:cxn>
                <a:cxn ang="16200000">
                  <a:pos x="wd2" y="hd2"/>
                </a:cxn>
              </a:cxnLst>
              <a:rect l="0" t="0" r="r" b="b"/>
              <a:pathLst>
                <a:path w="21600" h="19177" extrusionOk="0">
                  <a:moveTo>
                    <a:pt x="17489" y="0"/>
                  </a:moveTo>
                  <a:lnTo>
                    <a:pt x="21600" y="10176"/>
                  </a:lnTo>
                  <a:lnTo>
                    <a:pt x="19645" y="10176"/>
                  </a:lnTo>
                  <a:cubicBezTo>
                    <a:pt x="17684" y="18605"/>
                    <a:pt x="13655" y="21600"/>
                    <a:pt x="10365" y="17074"/>
                  </a:cubicBezTo>
                  <a:lnTo>
                    <a:pt x="10365" y="17074"/>
                  </a:lnTo>
                  <a:cubicBezTo>
                    <a:pt x="11512" y="15496"/>
                    <a:pt x="12478" y="13113"/>
                    <a:pt x="13161" y="10176"/>
                  </a:cubicBezTo>
                  <a:lnTo>
                    <a:pt x="11205" y="10176"/>
                  </a:lnTo>
                  <a:close/>
                  <a:moveTo>
                    <a:pt x="7123" y="19175"/>
                  </a:moveTo>
                  <a:cubicBezTo>
                    <a:pt x="3189" y="19175"/>
                    <a:pt x="0" y="10590"/>
                    <a:pt x="0" y="0"/>
                  </a:cubicBezTo>
                  <a:lnTo>
                    <a:pt x="6484" y="0"/>
                  </a:lnTo>
                  <a:cubicBezTo>
                    <a:pt x="6484" y="10590"/>
                    <a:pt x="9673" y="19175"/>
                    <a:pt x="13607" y="19175"/>
                  </a:cubicBezTo>
                  <a:close/>
                </a:path>
              </a:pathLst>
            </a:custGeom>
            <a:solidFill>
              <a:srgbClr val="FF9900"/>
            </a:solidFill>
            <a:ln w="12700" cap="flat">
              <a:noFill/>
              <a:miter lim="400000"/>
            </a:ln>
            <a:effectLst/>
          </p:spPr>
          <p:txBody>
            <a:bodyPr wrap="square" lIns="45719" tIns="45719" rIns="45719" bIns="45719" numCol="1" anchor="ctr">
              <a:noAutofit/>
            </a:bodyPr>
            <a:lstStyle/>
            <a:p>
              <a:pPr>
                <a:defRPr>
                  <a:latin typeface="Arial"/>
                  <a:ea typeface="Arial"/>
                  <a:cs typeface="Arial"/>
                  <a:sym typeface="Arial"/>
                </a:defRPr>
              </a:pPr>
              <a:endParaRPr/>
            </a:p>
          </p:txBody>
        </p:sp>
        <p:sp>
          <p:nvSpPr>
            <p:cNvPr id="174" name="Form"/>
            <p:cNvSpPr/>
            <p:nvPr/>
          </p:nvSpPr>
          <p:spPr>
            <a:xfrm rot="17958497">
              <a:off x="-57423" y="999561"/>
              <a:ext cx="1209316" cy="576264"/>
            </a:xfrm>
            <a:custGeom>
              <a:avLst/>
              <a:gdLst/>
              <a:ahLst/>
              <a:cxnLst>
                <a:cxn ang="0">
                  <a:pos x="wd2" y="hd2"/>
                </a:cxn>
                <a:cxn ang="5400000">
                  <a:pos x="wd2" y="hd2"/>
                </a:cxn>
                <a:cxn ang="10800000">
                  <a:pos x="wd2" y="hd2"/>
                </a:cxn>
                <a:cxn ang="16200000">
                  <a:pos x="wd2" y="hd2"/>
                </a:cxn>
              </a:cxnLst>
              <a:rect l="0" t="0" r="r" b="b"/>
              <a:pathLst>
                <a:path w="21600" h="21600" extrusionOk="0">
                  <a:moveTo>
                    <a:pt x="11307" y="21600"/>
                  </a:moveTo>
                  <a:cubicBezTo>
                    <a:pt x="5062" y="21600"/>
                    <a:pt x="0" y="11929"/>
                    <a:pt x="0" y="0"/>
                  </a:cubicBezTo>
                  <a:lnTo>
                    <a:pt x="10293" y="0"/>
                  </a:lnTo>
                  <a:cubicBezTo>
                    <a:pt x="10293" y="11929"/>
                    <a:pt x="15355" y="21600"/>
                    <a:pt x="21600" y="21600"/>
                  </a:cubicBezTo>
                  <a:close/>
                </a:path>
              </a:pathLst>
            </a:custGeom>
            <a:solidFill>
              <a:srgbClr val="000000">
                <a:alpha val="20000"/>
              </a:srgbClr>
            </a:solidFill>
            <a:ln w="12700" cap="flat">
              <a:noFill/>
              <a:miter lim="400000"/>
            </a:ln>
            <a:effectLst/>
          </p:spPr>
          <p:txBody>
            <a:bodyPr wrap="square" lIns="45719" tIns="45719" rIns="45719" bIns="45719" numCol="1" anchor="ctr">
              <a:noAutofit/>
            </a:bodyPr>
            <a:lstStyle/>
            <a:p>
              <a:pPr>
                <a:defRPr>
                  <a:latin typeface="Arial"/>
                  <a:ea typeface="Arial"/>
                  <a:cs typeface="Arial"/>
                  <a:sym typeface="Arial"/>
                </a:defRPr>
              </a:pPr>
              <a:endParaRPr/>
            </a:p>
          </p:txBody>
        </p:sp>
        <p:sp>
          <p:nvSpPr>
            <p:cNvPr id="175" name="Linie"/>
            <p:cNvSpPr/>
            <p:nvPr/>
          </p:nvSpPr>
          <p:spPr>
            <a:xfrm rot="17958497">
              <a:off x="-238727" y="689866"/>
              <a:ext cx="1919627" cy="576264"/>
            </a:xfrm>
            <a:custGeom>
              <a:avLst/>
              <a:gdLst/>
              <a:ahLst/>
              <a:cxnLst>
                <a:cxn ang="0">
                  <a:pos x="wd2" y="hd2"/>
                </a:cxn>
                <a:cxn ang="5400000">
                  <a:pos x="wd2" y="hd2"/>
                </a:cxn>
                <a:cxn ang="10800000">
                  <a:pos x="wd2" y="hd2"/>
                </a:cxn>
                <a:cxn ang="16200000">
                  <a:pos x="wd2" y="hd2"/>
                </a:cxn>
              </a:cxnLst>
              <a:rect l="0" t="0" r="r" b="b"/>
              <a:pathLst>
                <a:path w="21600" h="21600" extrusionOk="0">
                  <a:moveTo>
                    <a:pt x="10365" y="19233"/>
                  </a:moveTo>
                  <a:lnTo>
                    <a:pt x="10365" y="19233"/>
                  </a:lnTo>
                  <a:cubicBezTo>
                    <a:pt x="11512" y="17456"/>
                    <a:pt x="12478" y="14771"/>
                    <a:pt x="13161" y="11463"/>
                  </a:cubicBezTo>
                  <a:lnTo>
                    <a:pt x="11205" y="11463"/>
                  </a:lnTo>
                  <a:lnTo>
                    <a:pt x="17489" y="0"/>
                  </a:lnTo>
                  <a:lnTo>
                    <a:pt x="21600" y="11463"/>
                  </a:lnTo>
                  <a:lnTo>
                    <a:pt x="19645" y="11463"/>
                  </a:lnTo>
                  <a:cubicBezTo>
                    <a:pt x="18343" y="17770"/>
                    <a:pt x="16061" y="21600"/>
                    <a:pt x="13607" y="21600"/>
                  </a:cubicBezTo>
                  <a:lnTo>
                    <a:pt x="7123" y="21600"/>
                  </a:lnTo>
                  <a:cubicBezTo>
                    <a:pt x="3189" y="21600"/>
                    <a:pt x="0" y="11929"/>
                    <a:pt x="0" y="0"/>
                  </a:cubicBezTo>
                  <a:lnTo>
                    <a:pt x="6484" y="0"/>
                  </a:lnTo>
                  <a:cubicBezTo>
                    <a:pt x="6484" y="11929"/>
                    <a:pt x="9673" y="21600"/>
                    <a:pt x="13607" y="21600"/>
                  </a:cubicBezTo>
                </a:path>
              </a:pathLst>
            </a:custGeom>
            <a:noFill/>
            <a:ln w="9525" cap="flat">
              <a:solidFill>
                <a:srgbClr val="FF9900"/>
              </a:solidFill>
              <a:prstDash val="solid"/>
              <a:miter lim="800000"/>
            </a:ln>
            <a:effectLst/>
          </p:spPr>
          <p:txBody>
            <a:bodyPr wrap="square" lIns="45719" tIns="45719" rIns="45719" bIns="45719" numCol="1" anchor="ctr">
              <a:noAutofit/>
            </a:bodyPr>
            <a:lstStyle/>
            <a:p>
              <a:pPr>
                <a:defRPr>
                  <a:latin typeface="Arial"/>
                  <a:ea typeface="Arial"/>
                  <a:cs typeface="Arial"/>
                  <a:sym typeface="Arial"/>
                </a:defRPr>
              </a:pPr>
              <a:endParaRPr/>
            </a:p>
          </p:txBody>
        </p:sp>
      </p:gr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 name="Titel 1"/>
          <p:cNvSpPr txBox="1">
            <a:spLocks noGrp="1"/>
          </p:cNvSpPr>
          <p:nvPr>
            <p:ph type="title"/>
          </p:nvPr>
        </p:nvSpPr>
        <p:spPr>
          <a:prstGeom prst="rect">
            <a:avLst/>
          </a:prstGeom>
        </p:spPr>
        <p:txBody>
          <a:bodyPr/>
          <a:lstStyle/>
          <a:p>
            <a:r>
              <a:t>Kriterien  - Kompetenzen</a:t>
            </a:r>
          </a:p>
        </p:txBody>
      </p:sp>
      <p:grpSp>
        <p:nvGrpSpPr>
          <p:cNvPr id="185" name="Rechteck 6"/>
          <p:cNvGrpSpPr/>
          <p:nvPr/>
        </p:nvGrpSpPr>
        <p:grpSpPr>
          <a:xfrm>
            <a:off x="3505201" y="1981201"/>
            <a:ext cx="2536826" cy="1109664"/>
            <a:chOff x="0" y="0"/>
            <a:chExt cx="2536825" cy="1109662"/>
          </a:xfrm>
        </p:grpSpPr>
        <p:grpSp>
          <p:nvGrpSpPr>
            <p:cNvPr id="181" name="Rechteck 6"/>
            <p:cNvGrpSpPr/>
            <p:nvPr/>
          </p:nvGrpSpPr>
          <p:grpSpPr>
            <a:xfrm>
              <a:off x="0" y="0"/>
              <a:ext cx="2536825" cy="1109663"/>
              <a:chOff x="0" y="0"/>
              <a:chExt cx="2536825" cy="1109662"/>
            </a:xfrm>
          </p:grpSpPr>
          <p:sp>
            <p:nvSpPr>
              <p:cNvPr id="179" name="Rechteck"/>
              <p:cNvSpPr/>
              <p:nvPr/>
            </p:nvSpPr>
            <p:spPr>
              <a:xfrm>
                <a:off x="0" y="0"/>
                <a:ext cx="2536825" cy="1109663"/>
              </a:xfrm>
              <a:prstGeom prst="rect">
                <a:avLst/>
              </a:prstGeom>
              <a:solidFill>
                <a:srgbClr val="000000">
                  <a:alpha val="0"/>
                </a:srgbClr>
              </a:solidFill>
              <a:ln w="12700" cap="flat">
                <a:noFill/>
                <a:miter lim="400000"/>
              </a:ln>
              <a:effectLst/>
            </p:spPr>
            <p:txBody>
              <a:bodyPr wrap="square" lIns="45719" tIns="45719" rIns="45719" bIns="45719" numCol="1" anchor="ctr">
                <a:noAutofit/>
              </a:bodyPr>
              <a:lstStyle/>
              <a:p>
                <a:endParaRPr/>
              </a:p>
            </p:txBody>
          </p:sp>
          <p:pic>
            <p:nvPicPr>
              <p:cNvPr id="180" name="image15.png" descr="image15.png"/>
              <p:cNvPicPr>
                <a:picLocks noChangeAspect="1"/>
              </p:cNvPicPr>
              <p:nvPr/>
            </p:nvPicPr>
            <p:blipFill>
              <a:blip r:embed="rId2"/>
              <a:stretch>
                <a:fillRect/>
              </a:stretch>
            </p:blipFill>
            <p:spPr>
              <a:xfrm>
                <a:off x="0" y="0"/>
                <a:ext cx="2536825" cy="1109663"/>
              </a:xfrm>
              <a:prstGeom prst="rect">
                <a:avLst/>
              </a:prstGeom>
              <a:ln w="12700" cap="flat">
                <a:noFill/>
                <a:miter lim="400000"/>
              </a:ln>
              <a:effectLst/>
            </p:spPr>
          </p:pic>
        </p:grpSp>
        <p:grpSp>
          <p:nvGrpSpPr>
            <p:cNvPr id="184" name="Text Box 5"/>
            <p:cNvGrpSpPr/>
            <p:nvPr/>
          </p:nvGrpSpPr>
          <p:grpSpPr>
            <a:xfrm>
              <a:off x="17462" y="19050"/>
              <a:ext cx="2500313" cy="1071563"/>
              <a:chOff x="0" y="0"/>
              <a:chExt cx="2500312" cy="1071562"/>
            </a:xfrm>
          </p:grpSpPr>
          <p:sp>
            <p:nvSpPr>
              <p:cNvPr id="182" name="Rechteck"/>
              <p:cNvSpPr/>
              <p:nvPr/>
            </p:nvSpPr>
            <p:spPr>
              <a:xfrm>
                <a:off x="-1" y="0"/>
                <a:ext cx="2500314" cy="1071563"/>
              </a:xfrm>
              <a:prstGeom prst="rect">
                <a:avLst/>
              </a:prstGeom>
              <a:solidFill>
                <a:srgbClr val="E46C0A"/>
              </a:solidFill>
              <a:ln w="12700" cap="flat">
                <a:noFill/>
                <a:miter lim="400000"/>
              </a:ln>
              <a:effectLst/>
            </p:spPr>
            <p:txBody>
              <a:bodyPr wrap="square" lIns="45719" tIns="45719" rIns="45719" bIns="45719" numCol="1" anchor="t">
                <a:noAutofit/>
              </a:bodyPr>
              <a:lstStyle/>
              <a:p>
                <a:pPr algn="ctr">
                  <a:defRPr sz="2400" b="1">
                    <a:latin typeface="Comic Sans MS"/>
                    <a:ea typeface="Comic Sans MS"/>
                    <a:cs typeface="Comic Sans MS"/>
                    <a:sym typeface="Comic Sans MS"/>
                  </a:defRPr>
                </a:pPr>
                <a:endParaRPr/>
              </a:p>
            </p:txBody>
          </p:sp>
          <p:sp>
            <p:nvSpPr>
              <p:cNvPr id="183" name="soziale…"/>
              <p:cNvSpPr txBox="1"/>
              <p:nvPr/>
            </p:nvSpPr>
            <p:spPr>
              <a:xfrm>
                <a:off x="376649" y="0"/>
                <a:ext cx="1747013" cy="81950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tIns="45719" rIns="45719" bIns="45719" numCol="1" anchor="t">
                <a:spAutoFit/>
              </a:bodyPr>
              <a:lstStyle/>
              <a:p>
                <a:pPr algn="ctr">
                  <a:defRPr sz="2400">
                    <a:latin typeface="Franklin Gothic Book"/>
                    <a:ea typeface="Franklin Gothic Book"/>
                    <a:cs typeface="Franklin Gothic Book"/>
                    <a:sym typeface="Franklin Gothic Book"/>
                  </a:defRPr>
                </a:pPr>
                <a:r>
                  <a:t>soziale</a:t>
                </a:r>
                <a:endParaRPr b="1">
                  <a:latin typeface="Comic Sans MS"/>
                  <a:ea typeface="Comic Sans MS"/>
                  <a:cs typeface="Comic Sans MS"/>
                  <a:sym typeface="Comic Sans MS"/>
                </a:endParaRPr>
              </a:p>
              <a:p>
                <a:pPr algn="ctr">
                  <a:defRPr sz="2400">
                    <a:latin typeface="Franklin Gothic Book"/>
                    <a:ea typeface="Franklin Gothic Book"/>
                    <a:cs typeface="Franklin Gothic Book"/>
                    <a:sym typeface="Franklin Gothic Book"/>
                  </a:defRPr>
                </a:pPr>
                <a:r>
                  <a:t> Kompetenz</a:t>
                </a:r>
              </a:p>
            </p:txBody>
          </p:sp>
        </p:grpSp>
      </p:grpSp>
      <p:grpSp>
        <p:nvGrpSpPr>
          <p:cNvPr id="192" name="Rechteck 7"/>
          <p:cNvGrpSpPr/>
          <p:nvPr/>
        </p:nvGrpSpPr>
        <p:grpSpPr>
          <a:xfrm>
            <a:off x="6765927" y="3481387"/>
            <a:ext cx="1824040" cy="1182688"/>
            <a:chOff x="0" y="0"/>
            <a:chExt cx="1824039" cy="1182687"/>
          </a:xfrm>
        </p:grpSpPr>
        <p:grpSp>
          <p:nvGrpSpPr>
            <p:cNvPr id="188" name="Rechteck 7"/>
            <p:cNvGrpSpPr/>
            <p:nvPr/>
          </p:nvGrpSpPr>
          <p:grpSpPr>
            <a:xfrm>
              <a:off x="0" y="0"/>
              <a:ext cx="1824040" cy="1182688"/>
              <a:chOff x="0" y="0"/>
              <a:chExt cx="1824039" cy="1182687"/>
            </a:xfrm>
          </p:grpSpPr>
          <p:sp>
            <p:nvSpPr>
              <p:cNvPr id="186" name="Rechteck"/>
              <p:cNvSpPr/>
              <p:nvPr/>
            </p:nvSpPr>
            <p:spPr>
              <a:xfrm>
                <a:off x="0" y="0"/>
                <a:ext cx="1824040" cy="1182688"/>
              </a:xfrm>
              <a:prstGeom prst="rect">
                <a:avLst/>
              </a:prstGeom>
              <a:solidFill>
                <a:srgbClr val="000000">
                  <a:alpha val="0"/>
                </a:srgbClr>
              </a:solidFill>
              <a:ln w="12700" cap="flat">
                <a:noFill/>
                <a:miter lim="400000"/>
              </a:ln>
              <a:effectLst/>
            </p:spPr>
            <p:txBody>
              <a:bodyPr wrap="square" lIns="45719" tIns="45719" rIns="45719" bIns="45719" numCol="1" anchor="ctr">
                <a:noAutofit/>
              </a:bodyPr>
              <a:lstStyle/>
              <a:p>
                <a:endParaRPr/>
              </a:p>
            </p:txBody>
          </p:sp>
          <p:pic>
            <p:nvPicPr>
              <p:cNvPr id="187" name="image16.png" descr="image16.png"/>
              <p:cNvPicPr>
                <a:picLocks noChangeAspect="1"/>
              </p:cNvPicPr>
              <p:nvPr/>
            </p:nvPicPr>
            <p:blipFill>
              <a:blip r:embed="rId3"/>
              <a:stretch>
                <a:fillRect/>
              </a:stretch>
            </p:blipFill>
            <p:spPr>
              <a:xfrm>
                <a:off x="0" y="0"/>
                <a:ext cx="1824040" cy="1182688"/>
              </a:xfrm>
              <a:prstGeom prst="rect">
                <a:avLst/>
              </a:prstGeom>
              <a:ln w="12700" cap="flat">
                <a:noFill/>
                <a:miter lim="400000"/>
              </a:ln>
              <a:effectLst/>
            </p:spPr>
          </p:pic>
        </p:grpSp>
        <p:grpSp>
          <p:nvGrpSpPr>
            <p:cNvPr id="191" name="Text Box 8"/>
            <p:cNvGrpSpPr/>
            <p:nvPr/>
          </p:nvGrpSpPr>
          <p:grpSpPr>
            <a:xfrm>
              <a:off x="20637" y="19049"/>
              <a:ext cx="1785940" cy="1143001"/>
              <a:chOff x="0" y="0"/>
              <a:chExt cx="1785939" cy="1142999"/>
            </a:xfrm>
          </p:grpSpPr>
          <p:sp>
            <p:nvSpPr>
              <p:cNvPr id="189" name="Rechteck"/>
              <p:cNvSpPr/>
              <p:nvPr/>
            </p:nvSpPr>
            <p:spPr>
              <a:xfrm>
                <a:off x="-1" y="-1"/>
                <a:ext cx="1785941" cy="1143001"/>
              </a:xfrm>
              <a:prstGeom prst="rect">
                <a:avLst/>
              </a:prstGeom>
              <a:solidFill>
                <a:srgbClr val="E46C0A"/>
              </a:solidFill>
              <a:ln w="12700" cap="flat">
                <a:noFill/>
                <a:miter lim="400000"/>
              </a:ln>
              <a:effectLst/>
            </p:spPr>
            <p:txBody>
              <a:bodyPr wrap="square" lIns="45719" tIns="45719" rIns="45719" bIns="45719" numCol="1" anchor="t">
                <a:noAutofit/>
              </a:bodyPr>
              <a:lstStyle/>
              <a:p>
                <a:pPr algn="ctr">
                  <a:defRPr sz="2400" b="1">
                    <a:latin typeface="Comic Sans MS"/>
                    <a:ea typeface="Comic Sans MS"/>
                    <a:cs typeface="Comic Sans MS"/>
                    <a:sym typeface="Comic Sans MS"/>
                  </a:defRPr>
                </a:pPr>
                <a:endParaRPr/>
              </a:p>
            </p:txBody>
          </p:sp>
          <p:sp>
            <p:nvSpPr>
              <p:cNvPr id="190" name="personale…"/>
              <p:cNvSpPr txBox="1"/>
              <p:nvPr/>
            </p:nvSpPr>
            <p:spPr>
              <a:xfrm>
                <a:off x="61830" y="-1"/>
                <a:ext cx="1662279" cy="81950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tIns="45719" rIns="45719" bIns="45719" numCol="1" anchor="t">
                <a:spAutoFit/>
              </a:bodyPr>
              <a:lstStyle/>
              <a:p>
                <a:pPr algn="ctr">
                  <a:defRPr sz="2400">
                    <a:latin typeface="Franklin Gothic Book"/>
                    <a:ea typeface="Franklin Gothic Book"/>
                    <a:cs typeface="Franklin Gothic Book"/>
                    <a:sym typeface="Franklin Gothic Book"/>
                  </a:defRPr>
                </a:pPr>
                <a:r>
                  <a:t>personale</a:t>
                </a:r>
                <a:endParaRPr b="1">
                  <a:latin typeface="Comic Sans MS"/>
                  <a:ea typeface="Comic Sans MS"/>
                  <a:cs typeface="Comic Sans MS"/>
                  <a:sym typeface="Comic Sans MS"/>
                </a:endParaRPr>
              </a:p>
              <a:p>
                <a:pPr algn="ctr">
                  <a:defRPr sz="2400">
                    <a:latin typeface="Franklin Gothic Book"/>
                    <a:ea typeface="Franklin Gothic Book"/>
                    <a:cs typeface="Franklin Gothic Book"/>
                    <a:sym typeface="Franklin Gothic Book"/>
                  </a:defRPr>
                </a:pPr>
                <a:r>
                  <a:t>Kompetenz</a:t>
                </a:r>
              </a:p>
            </p:txBody>
          </p:sp>
        </p:grpSp>
      </p:grpSp>
      <p:grpSp>
        <p:nvGrpSpPr>
          <p:cNvPr id="199" name="Rechteck 8"/>
          <p:cNvGrpSpPr/>
          <p:nvPr/>
        </p:nvGrpSpPr>
        <p:grpSpPr>
          <a:xfrm>
            <a:off x="3981451" y="5126039"/>
            <a:ext cx="1895476" cy="1250951"/>
            <a:chOff x="0" y="0"/>
            <a:chExt cx="1895475" cy="1250950"/>
          </a:xfrm>
        </p:grpSpPr>
        <p:grpSp>
          <p:nvGrpSpPr>
            <p:cNvPr id="195" name="Rechteck 8"/>
            <p:cNvGrpSpPr/>
            <p:nvPr/>
          </p:nvGrpSpPr>
          <p:grpSpPr>
            <a:xfrm>
              <a:off x="0" y="0"/>
              <a:ext cx="1895475" cy="1250950"/>
              <a:chOff x="0" y="0"/>
              <a:chExt cx="1895475" cy="1250950"/>
            </a:xfrm>
          </p:grpSpPr>
          <p:sp>
            <p:nvSpPr>
              <p:cNvPr id="193" name="Rechteck"/>
              <p:cNvSpPr/>
              <p:nvPr/>
            </p:nvSpPr>
            <p:spPr>
              <a:xfrm>
                <a:off x="0" y="0"/>
                <a:ext cx="1895475" cy="1250950"/>
              </a:xfrm>
              <a:prstGeom prst="rect">
                <a:avLst/>
              </a:prstGeom>
              <a:solidFill>
                <a:srgbClr val="000000">
                  <a:alpha val="0"/>
                </a:srgbClr>
              </a:solidFill>
              <a:ln w="12700" cap="flat">
                <a:noFill/>
                <a:miter lim="400000"/>
              </a:ln>
              <a:effectLst/>
            </p:spPr>
            <p:txBody>
              <a:bodyPr wrap="square" lIns="45719" tIns="45719" rIns="45719" bIns="45719" numCol="1" anchor="ctr">
                <a:noAutofit/>
              </a:bodyPr>
              <a:lstStyle/>
              <a:p>
                <a:endParaRPr/>
              </a:p>
            </p:txBody>
          </p:sp>
          <p:pic>
            <p:nvPicPr>
              <p:cNvPr id="194" name="image17.png" descr="image17.png"/>
              <p:cNvPicPr>
                <a:picLocks noChangeAspect="1"/>
              </p:cNvPicPr>
              <p:nvPr/>
            </p:nvPicPr>
            <p:blipFill>
              <a:blip r:embed="rId4"/>
              <a:stretch>
                <a:fillRect/>
              </a:stretch>
            </p:blipFill>
            <p:spPr>
              <a:xfrm>
                <a:off x="0" y="0"/>
                <a:ext cx="1895475" cy="1250950"/>
              </a:xfrm>
              <a:prstGeom prst="rect">
                <a:avLst/>
              </a:prstGeom>
              <a:ln w="12700" cap="flat">
                <a:noFill/>
                <a:miter lim="400000"/>
              </a:ln>
              <a:effectLst/>
            </p:spPr>
          </p:pic>
        </p:grpSp>
        <p:grpSp>
          <p:nvGrpSpPr>
            <p:cNvPr id="198" name="Text Box 11"/>
            <p:cNvGrpSpPr/>
            <p:nvPr/>
          </p:nvGrpSpPr>
          <p:grpSpPr>
            <a:xfrm>
              <a:off x="19050" y="17462"/>
              <a:ext cx="1857375" cy="1214438"/>
              <a:chOff x="0" y="0"/>
              <a:chExt cx="1857375" cy="1214437"/>
            </a:xfrm>
          </p:grpSpPr>
          <p:sp>
            <p:nvSpPr>
              <p:cNvPr id="196" name="Rechteck"/>
              <p:cNvSpPr/>
              <p:nvPr/>
            </p:nvSpPr>
            <p:spPr>
              <a:xfrm>
                <a:off x="0" y="-1"/>
                <a:ext cx="1857375" cy="1214439"/>
              </a:xfrm>
              <a:prstGeom prst="rect">
                <a:avLst/>
              </a:prstGeom>
              <a:solidFill>
                <a:srgbClr val="E46C0A"/>
              </a:solidFill>
              <a:ln w="12700" cap="flat">
                <a:noFill/>
                <a:miter lim="400000"/>
              </a:ln>
              <a:effectLst/>
            </p:spPr>
            <p:txBody>
              <a:bodyPr wrap="square" lIns="45719" tIns="45719" rIns="45719" bIns="45719" numCol="1" anchor="t">
                <a:noAutofit/>
              </a:bodyPr>
              <a:lstStyle/>
              <a:p>
                <a:pPr algn="ctr">
                  <a:defRPr sz="2400" b="1">
                    <a:latin typeface="Comic Sans MS"/>
                    <a:ea typeface="Comic Sans MS"/>
                    <a:cs typeface="Comic Sans MS"/>
                    <a:sym typeface="Comic Sans MS"/>
                  </a:defRPr>
                </a:pPr>
                <a:endParaRPr/>
              </a:p>
            </p:txBody>
          </p:sp>
          <p:sp>
            <p:nvSpPr>
              <p:cNvPr id="197" name="sachlich…"/>
              <p:cNvSpPr txBox="1"/>
              <p:nvPr/>
            </p:nvSpPr>
            <p:spPr>
              <a:xfrm>
                <a:off x="55181" y="-1"/>
                <a:ext cx="1747013" cy="118780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tIns="45719" rIns="45719" bIns="45719" numCol="1" anchor="t">
                <a:spAutoFit/>
              </a:bodyPr>
              <a:lstStyle/>
              <a:p>
                <a:pPr algn="ctr">
                  <a:defRPr sz="2400">
                    <a:latin typeface="Franklin Gothic Book"/>
                    <a:ea typeface="Franklin Gothic Book"/>
                    <a:cs typeface="Franklin Gothic Book"/>
                    <a:sym typeface="Franklin Gothic Book"/>
                  </a:defRPr>
                </a:pPr>
                <a:r>
                  <a:t>sachlich</a:t>
                </a:r>
                <a:endParaRPr b="1">
                  <a:latin typeface="Comic Sans MS"/>
                  <a:ea typeface="Comic Sans MS"/>
                  <a:cs typeface="Comic Sans MS"/>
                  <a:sym typeface="Comic Sans MS"/>
                </a:endParaRPr>
              </a:p>
              <a:p>
                <a:pPr algn="ctr">
                  <a:defRPr sz="2400">
                    <a:latin typeface="Franklin Gothic Book"/>
                    <a:ea typeface="Franklin Gothic Book"/>
                    <a:cs typeface="Franklin Gothic Book"/>
                    <a:sym typeface="Franklin Gothic Book"/>
                  </a:defRPr>
                </a:pPr>
                <a:r>
                  <a:t>fachliche</a:t>
                </a:r>
              </a:p>
              <a:p>
                <a:pPr algn="ctr">
                  <a:defRPr sz="2400">
                    <a:latin typeface="Franklin Gothic Book"/>
                    <a:ea typeface="Franklin Gothic Book"/>
                    <a:cs typeface="Franklin Gothic Book"/>
                    <a:sym typeface="Franklin Gothic Book"/>
                  </a:defRPr>
                </a:pPr>
                <a:r>
                  <a:t> Kompetenz</a:t>
                </a:r>
              </a:p>
            </p:txBody>
          </p:sp>
        </p:grpSp>
      </p:grpSp>
      <p:grpSp>
        <p:nvGrpSpPr>
          <p:cNvPr id="206" name="Rechteck 9"/>
          <p:cNvGrpSpPr/>
          <p:nvPr/>
        </p:nvGrpSpPr>
        <p:grpSpPr>
          <a:xfrm>
            <a:off x="912815" y="3435351"/>
            <a:ext cx="2322515" cy="1322388"/>
            <a:chOff x="0" y="0"/>
            <a:chExt cx="2322513" cy="1322387"/>
          </a:xfrm>
        </p:grpSpPr>
        <p:grpSp>
          <p:nvGrpSpPr>
            <p:cNvPr id="202" name="Rechteck 9"/>
            <p:cNvGrpSpPr/>
            <p:nvPr/>
          </p:nvGrpSpPr>
          <p:grpSpPr>
            <a:xfrm>
              <a:off x="0" y="0"/>
              <a:ext cx="2322514" cy="1322388"/>
              <a:chOff x="0" y="0"/>
              <a:chExt cx="2322513" cy="1322387"/>
            </a:xfrm>
          </p:grpSpPr>
          <p:sp>
            <p:nvSpPr>
              <p:cNvPr id="200" name="Rechteck"/>
              <p:cNvSpPr/>
              <p:nvPr/>
            </p:nvSpPr>
            <p:spPr>
              <a:xfrm>
                <a:off x="0" y="0"/>
                <a:ext cx="2322514" cy="1322388"/>
              </a:xfrm>
              <a:prstGeom prst="rect">
                <a:avLst/>
              </a:prstGeom>
              <a:solidFill>
                <a:schemeClr val="accent2"/>
              </a:solidFill>
              <a:ln w="12700" cap="flat">
                <a:noFill/>
                <a:miter lim="400000"/>
              </a:ln>
              <a:effectLst/>
            </p:spPr>
            <p:txBody>
              <a:bodyPr wrap="square" lIns="45719" tIns="45719" rIns="45719" bIns="45719" numCol="1" anchor="ctr">
                <a:noAutofit/>
              </a:bodyPr>
              <a:lstStyle/>
              <a:p>
                <a:endParaRPr/>
              </a:p>
            </p:txBody>
          </p:sp>
          <p:pic>
            <p:nvPicPr>
              <p:cNvPr id="201" name="image18.png" descr="image18.png"/>
              <p:cNvPicPr>
                <a:picLocks noChangeAspect="1"/>
              </p:cNvPicPr>
              <p:nvPr/>
            </p:nvPicPr>
            <p:blipFill>
              <a:blip r:embed="rId5"/>
              <a:stretch>
                <a:fillRect/>
              </a:stretch>
            </p:blipFill>
            <p:spPr>
              <a:xfrm>
                <a:off x="0" y="0"/>
                <a:ext cx="2322514" cy="1322388"/>
              </a:xfrm>
              <a:prstGeom prst="rect">
                <a:avLst/>
              </a:prstGeom>
              <a:ln w="12700" cap="flat">
                <a:noFill/>
                <a:miter lim="400000"/>
              </a:ln>
              <a:effectLst/>
            </p:spPr>
          </p:pic>
        </p:grpSp>
        <p:grpSp>
          <p:nvGrpSpPr>
            <p:cNvPr id="205" name="Text Box 14"/>
            <p:cNvGrpSpPr/>
            <p:nvPr/>
          </p:nvGrpSpPr>
          <p:grpSpPr>
            <a:xfrm>
              <a:off x="20637" y="20637"/>
              <a:ext cx="2286001" cy="1285875"/>
              <a:chOff x="0" y="0"/>
              <a:chExt cx="2286000" cy="1285874"/>
            </a:xfrm>
          </p:grpSpPr>
          <p:sp>
            <p:nvSpPr>
              <p:cNvPr id="203" name="Rechteck"/>
              <p:cNvSpPr/>
              <p:nvPr/>
            </p:nvSpPr>
            <p:spPr>
              <a:xfrm>
                <a:off x="-1" y="-1"/>
                <a:ext cx="2286001" cy="1285876"/>
              </a:xfrm>
              <a:prstGeom prst="rect">
                <a:avLst/>
              </a:prstGeom>
              <a:solidFill>
                <a:srgbClr val="E46C0A"/>
              </a:solidFill>
              <a:ln w="12700" cap="flat">
                <a:noFill/>
                <a:miter lim="400000"/>
              </a:ln>
              <a:effectLst/>
            </p:spPr>
            <p:txBody>
              <a:bodyPr wrap="square" lIns="45719" tIns="45719" rIns="45719" bIns="45719" numCol="1" anchor="t">
                <a:noAutofit/>
              </a:bodyPr>
              <a:lstStyle/>
              <a:p>
                <a:pPr algn="ctr">
                  <a:defRPr sz="2400" b="1">
                    <a:latin typeface="Comic Sans MS"/>
                    <a:ea typeface="Comic Sans MS"/>
                    <a:cs typeface="Comic Sans MS"/>
                    <a:sym typeface="Comic Sans MS"/>
                  </a:defRPr>
                </a:pPr>
                <a:endParaRPr/>
              </a:p>
            </p:txBody>
          </p:sp>
          <p:sp>
            <p:nvSpPr>
              <p:cNvPr id="204" name="methodisch-…"/>
              <p:cNvSpPr txBox="1"/>
              <p:nvPr/>
            </p:nvSpPr>
            <p:spPr>
              <a:xfrm>
                <a:off x="216001" y="-1"/>
                <a:ext cx="1853998" cy="118780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tIns="45719" rIns="45719" bIns="45719" numCol="1" anchor="t">
                <a:spAutoFit/>
              </a:bodyPr>
              <a:lstStyle/>
              <a:p>
                <a:pPr algn="ctr">
                  <a:defRPr sz="2400">
                    <a:latin typeface="Franklin Gothic Book"/>
                    <a:ea typeface="Franklin Gothic Book"/>
                    <a:cs typeface="Franklin Gothic Book"/>
                    <a:sym typeface="Franklin Gothic Book"/>
                  </a:defRPr>
                </a:pPr>
                <a:r>
                  <a:t>methodisch-</a:t>
                </a:r>
                <a:endParaRPr b="1">
                  <a:latin typeface="Comic Sans MS"/>
                  <a:ea typeface="Comic Sans MS"/>
                  <a:cs typeface="Comic Sans MS"/>
                  <a:sym typeface="Comic Sans MS"/>
                </a:endParaRPr>
              </a:p>
              <a:p>
                <a:pPr algn="ctr">
                  <a:defRPr sz="2400">
                    <a:latin typeface="Franklin Gothic Book"/>
                    <a:ea typeface="Franklin Gothic Book"/>
                    <a:cs typeface="Franklin Gothic Book"/>
                    <a:sym typeface="Franklin Gothic Book"/>
                  </a:defRPr>
                </a:pPr>
                <a:r>
                  <a:t>strategische </a:t>
                </a:r>
              </a:p>
              <a:p>
                <a:pPr algn="ctr">
                  <a:defRPr sz="2400">
                    <a:latin typeface="Franklin Gothic Book"/>
                    <a:ea typeface="Franklin Gothic Book"/>
                    <a:cs typeface="Franklin Gothic Book"/>
                    <a:sym typeface="Franklin Gothic Book"/>
                  </a:defRPr>
                </a:pPr>
                <a:r>
                  <a:t>Kompetenz</a:t>
                </a:r>
              </a:p>
            </p:txBody>
          </p:sp>
        </p:grpSp>
      </p:grpSp>
      <p:grpSp>
        <p:nvGrpSpPr>
          <p:cNvPr id="213" name="Rechteck 10"/>
          <p:cNvGrpSpPr/>
          <p:nvPr/>
        </p:nvGrpSpPr>
        <p:grpSpPr>
          <a:xfrm>
            <a:off x="3429001" y="3352801"/>
            <a:ext cx="2878140" cy="1585914"/>
            <a:chOff x="0" y="0"/>
            <a:chExt cx="2878139" cy="1585913"/>
          </a:xfrm>
        </p:grpSpPr>
        <p:grpSp>
          <p:nvGrpSpPr>
            <p:cNvPr id="209" name="Rechteck 10"/>
            <p:cNvGrpSpPr/>
            <p:nvPr/>
          </p:nvGrpSpPr>
          <p:grpSpPr>
            <a:xfrm>
              <a:off x="-1" y="-1"/>
              <a:ext cx="2878141" cy="1585915"/>
              <a:chOff x="0" y="0"/>
              <a:chExt cx="2878139" cy="1585913"/>
            </a:xfrm>
          </p:grpSpPr>
          <p:sp>
            <p:nvSpPr>
              <p:cNvPr id="207" name="Rechteck"/>
              <p:cNvSpPr/>
              <p:nvPr/>
            </p:nvSpPr>
            <p:spPr>
              <a:xfrm>
                <a:off x="0" y="0"/>
                <a:ext cx="2878140" cy="1585914"/>
              </a:xfrm>
              <a:prstGeom prst="rect">
                <a:avLst/>
              </a:prstGeom>
              <a:solidFill>
                <a:srgbClr val="000000">
                  <a:alpha val="0"/>
                </a:srgbClr>
              </a:solidFill>
              <a:ln w="12700" cap="flat">
                <a:noFill/>
                <a:miter lim="400000"/>
              </a:ln>
              <a:effectLst/>
            </p:spPr>
            <p:txBody>
              <a:bodyPr wrap="square" lIns="45719" tIns="45719" rIns="45719" bIns="45719" numCol="1" anchor="ctr">
                <a:noAutofit/>
              </a:bodyPr>
              <a:lstStyle/>
              <a:p>
                <a:endParaRPr/>
              </a:p>
            </p:txBody>
          </p:sp>
          <p:pic>
            <p:nvPicPr>
              <p:cNvPr id="208" name="image19.png" descr="image19.png"/>
              <p:cNvPicPr>
                <a:picLocks noChangeAspect="1"/>
              </p:cNvPicPr>
              <p:nvPr/>
            </p:nvPicPr>
            <p:blipFill>
              <a:blip r:embed="rId6"/>
              <a:stretch>
                <a:fillRect/>
              </a:stretch>
            </p:blipFill>
            <p:spPr>
              <a:xfrm>
                <a:off x="0" y="0"/>
                <a:ext cx="2878140" cy="1585914"/>
              </a:xfrm>
              <a:prstGeom prst="rect">
                <a:avLst/>
              </a:prstGeom>
              <a:ln w="12700" cap="flat">
                <a:noFill/>
                <a:miter lim="400000"/>
              </a:ln>
              <a:effectLst/>
            </p:spPr>
          </p:pic>
        </p:grpSp>
        <p:grpSp>
          <p:nvGrpSpPr>
            <p:cNvPr id="212" name="Text Box 17"/>
            <p:cNvGrpSpPr/>
            <p:nvPr/>
          </p:nvGrpSpPr>
          <p:grpSpPr>
            <a:xfrm>
              <a:off x="87312" y="82549"/>
              <a:ext cx="2714627" cy="1428751"/>
              <a:chOff x="0" y="0"/>
              <a:chExt cx="2714625" cy="1428750"/>
            </a:xfrm>
          </p:grpSpPr>
          <p:sp>
            <p:nvSpPr>
              <p:cNvPr id="210" name="Rechteck"/>
              <p:cNvSpPr/>
              <p:nvPr/>
            </p:nvSpPr>
            <p:spPr>
              <a:xfrm>
                <a:off x="0" y="-1"/>
                <a:ext cx="2714626" cy="1428751"/>
              </a:xfrm>
              <a:prstGeom prst="rect">
                <a:avLst/>
              </a:prstGeom>
              <a:solidFill>
                <a:srgbClr val="E46C0A"/>
              </a:solidFill>
              <a:ln w="12700" cap="flat">
                <a:noFill/>
                <a:miter lim="400000"/>
              </a:ln>
              <a:effectLst/>
            </p:spPr>
            <p:txBody>
              <a:bodyPr wrap="square" lIns="45719" tIns="45719" rIns="45719" bIns="45719" numCol="1" anchor="t">
                <a:noAutofit/>
              </a:bodyPr>
              <a:lstStyle/>
              <a:p>
                <a:pPr algn="ctr">
                  <a:defRPr sz="2400" b="1">
                    <a:latin typeface="Comic Sans MS"/>
                    <a:ea typeface="Comic Sans MS"/>
                    <a:cs typeface="Comic Sans MS"/>
                    <a:sym typeface="Comic Sans MS"/>
                  </a:defRPr>
                </a:pPr>
                <a:endParaRPr/>
              </a:p>
            </p:txBody>
          </p:sp>
          <p:sp>
            <p:nvSpPr>
              <p:cNvPr id="211" name="Erweiterter…"/>
              <p:cNvSpPr txBox="1"/>
              <p:nvPr/>
            </p:nvSpPr>
            <p:spPr>
              <a:xfrm>
                <a:off x="125819" y="-1"/>
                <a:ext cx="2462988" cy="1187502"/>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tIns="45719" rIns="45719" bIns="45719" numCol="1" anchor="t">
                <a:spAutoFit/>
              </a:bodyPr>
              <a:lstStyle/>
              <a:p>
                <a:pPr algn="ctr">
                  <a:defRPr sz="2400" b="1">
                    <a:latin typeface="Franklin Gothic Book"/>
                    <a:ea typeface="Franklin Gothic Book"/>
                    <a:cs typeface="Franklin Gothic Book"/>
                    <a:sym typeface="Franklin Gothic Book"/>
                  </a:defRPr>
                </a:pPr>
                <a:r>
                  <a:t>Erweiterter </a:t>
                </a:r>
                <a:endParaRPr>
                  <a:latin typeface="Comic Sans MS"/>
                  <a:ea typeface="Comic Sans MS"/>
                  <a:cs typeface="Comic Sans MS"/>
                  <a:sym typeface="Comic Sans MS"/>
                </a:endParaRPr>
              </a:p>
              <a:p>
                <a:pPr algn="ctr">
                  <a:defRPr sz="2400" b="1">
                    <a:latin typeface="Franklin Gothic Book"/>
                    <a:ea typeface="Franklin Gothic Book"/>
                    <a:cs typeface="Franklin Gothic Book"/>
                    <a:sym typeface="Franklin Gothic Book"/>
                  </a:defRPr>
                </a:pPr>
                <a:r>
                  <a:t>Lern- und</a:t>
                </a:r>
                <a:endParaRPr>
                  <a:latin typeface="Comic Sans MS"/>
                  <a:ea typeface="Comic Sans MS"/>
                  <a:cs typeface="Comic Sans MS"/>
                  <a:sym typeface="Comic Sans MS"/>
                </a:endParaRPr>
              </a:p>
              <a:p>
                <a:pPr algn="ctr">
                  <a:defRPr sz="2400" b="1">
                    <a:latin typeface="Franklin Gothic Book"/>
                    <a:ea typeface="Franklin Gothic Book"/>
                    <a:cs typeface="Franklin Gothic Book"/>
                    <a:sym typeface="Franklin Gothic Book"/>
                  </a:defRPr>
                </a:pPr>
                <a:r>
                  <a:t>Leistungsbegriff</a:t>
                </a:r>
              </a:p>
            </p:txBody>
          </p:sp>
        </p:grpSp>
      </p:grpSp>
      <p:sp>
        <p:nvSpPr>
          <p:cNvPr id="214" name="Textfeld 13"/>
          <p:cNvSpPr txBox="1"/>
          <p:nvPr/>
        </p:nvSpPr>
        <p:spPr>
          <a:xfrm>
            <a:off x="1239310" y="1316040"/>
            <a:ext cx="2266001" cy="191455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buSzPct val="100000"/>
              <a:buChar char="✓"/>
              <a:defRPr sz="1600">
                <a:latin typeface="Franklin Gothic Book"/>
                <a:ea typeface="Franklin Gothic Book"/>
                <a:cs typeface="Franklin Gothic Book"/>
                <a:sym typeface="Franklin Gothic Book"/>
              </a:defRPr>
            </a:pPr>
            <a:endParaRPr/>
          </a:p>
          <a:p>
            <a:pPr>
              <a:buSzPct val="100000"/>
              <a:buChar char="✓"/>
              <a:defRPr sz="1600">
                <a:latin typeface="Franklin Gothic Book"/>
                <a:ea typeface="Franklin Gothic Book"/>
                <a:cs typeface="Franklin Gothic Book"/>
                <a:sym typeface="Franklin Gothic Book"/>
              </a:defRPr>
            </a:pPr>
            <a:r>
              <a:t> kooperieren</a:t>
            </a:r>
            <a:endParaRPr sz="2400" b="1">
              <a:latin typeface="Comic Sans MS"/>
              <a:ea typeface="Comic Sans MS"/>
              <a:cs typeface="Comic Sans MS"/>
              <a:sym typeface="Comic Sans MS"/>
            </a:endParaRPr>
          </a:p>
          <a:p>
            <a:pPr>
              <a:buSzPct val="100000"/>
              <a:buChar char="✓"/>
              <a:defRPr sz="1600">
                <a:latin typeface="Franklin Gothic Book"/>
                <a:ea typeface="Franklin Gothic Book"/>
                <a:cs typeface="Franklin Gothic Book"/>
                <a:sym typeface="Franklin Gothic Book"/>
              </a:defRPr>
            </a:pPr>
            <a:r>
              <a:t> diskutieren</a:t>
            </a:r>
            <a:endParaRPr sz="2400" b="1">
              <a:latin typeface="Comic Sans MS"/>
              <a:ea typeface="Comic Sans MS"/>
              <a:cs typeface="Comic Sans MS"/>
              <a:sym typeface="Comic Sans MS"/>
            </a:endParaRPr>
          </a:p>
          <a:p>
            <a:pPr>
              <a:buSzPct val="100000"/>
              <a:buChar char="✓"/>
              <a:defRPr sz="1600">
                <a:latin typeface="Franklin Gothic Book"/>
                <a:ea typeface="Franklin Gothic Book"/>
                <a:cs typeface="Franklin Gothic Book"/>
                <a:sym typeface="Franklin Gothic Book"/>
              </a:defRPr>
            </a:pPr>
            <a:r>
              <a:t> argumentieren</a:t>
            </a:r>
            <a:endParaRPr sz="2400" b="1">
              <a:latin typeface="Comic Sans MS"/>
              <a:ea typeface="Comic Sans MS"/>
              <a:cs typeface="Comic Sans MS"/>
              <a:sym typeface="Comic Sans MS"/>
            </a:endParaRPr>
          </a:p>
          <a:p>
            <a:pPr>
              <a:buSzPct val="100000"/>
              <a:buChar char="✓"/>
              <a:defRPr sz="1600">
                <a:latin typeface="Franklin Gothic Book"/>
                <a:ea typeface="Franklin Gothic Book"/>
                <a:cs typeface="Franklin Gothic Book"/>
                <a:sym typeface="Franklin Gothic Book"/>
              </a:defRPr>
            </a:pPr>
            <a:r>
              <a:t> zuhören</a:t>
            </a:r>
            <a:endParaRPr sz="2400" b="1">
              <a:latin typeface="Comic Sans MS"/>
              <a:ea typeface="Comic Sans MS"/>
              <a:cs typeface="Comic Sans MS"/>
              <a:sym typeface="Comic Sans MS"/>
            </a:endParaRPr>
          </a:p>
          <a:p>
            <a:pPr>
              <a:buSzPct val="100000"/>
              <a:buChar char="✓"/>
              <a:defRPr sz="1600">
                <a:latin typeface="Franklin Gothic Book"/>
                <a:ea typeface="Franklin Gothic Book"/>
                <a:cs typeface="Franklin Gothic Book"/>
                <a:sym typeface="Franklin Gothic Book"/>
              </a:defRPr>
            </a:pPr>
            <a:r>
              <a:t> einfühlsam    </a:t>
            </a:r>
            <a:endParaRPr sz="2400" b="1">
              <a:latin typeface="Comic Sans MS"/>
              <a:ea typeface="Comic Sans MS"/>
              <a:cs typeface="Comic Sans MS"/>
              <a:sym typeface="Comic Sans MS"/>
            </a:endParaRPr>
          </a:p>
          <a:p>
            <a:pPr>
              <a:defRPr sz="1600">
                <a:latin typeface="Franklin Gothic Book"/>
                <a:ea typeface="Franklin Gothic Book"/>
                <a:cs typeface="Franklin Gothic Book"/>
                <a:sym typeface="Franklin Gothic Book"/>
              </a:defRPr>
            </a:pPr>
            <a:r>
              <a:t>    wahrnehmen</a:t>
            </a:r>
            <a:endParaRPr sz="2400" b="1">
              <a:latin typeface="Comic Sans MS"/>
              <a:ea typeface="Comic Sans MS"/>
              <a:cs typeface="Comic Sans MS"/>
              <a:sym typeface="Comic Sans MS"/>
            </a:endParaRPr>
          </a:p>
          <a:p>
            <a:pPr>
              <a:buSzPct val="100000"/>
              <a:buChar char="✓"/>
              <a:defRPr sz="1600">
                <a:latin typeface="Franklin Gothic Book"/>
                <a:ea typeface="Franklin Gothic Book"/>
                <a:cs typeface="Franklin Gothic Book"/>
                <a:sym typeface="Franklin Gothic Book"/>
              </a:defRPr>
            </a:pPr>
            <a:r>
              <a:t> Konflikte lösen</a:t>
            </a:r>
          </a:p>
        </p:txBody>
      </p:sp>
      <p:sp>
        <p:nvSpPr>
          <p:cNvPr id="215" name="Textfeld 15"/>
          <p:cNvSpPr txBox="1"/>
          <p:nvPr/>
        </p:nvSpPr>
        <p:spPr>
          <a:xfrm>
            <a:off x="6617970" y="2286000"/>
            <a:ext cx="2266000" cy="100015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buSzPct val="100000"/>
              <a:buChar char="✓"/>
              <a:defRPr sz="1600">
                <a:latin typeface="Franklin Gothic Book"/>
                <a:ea typeface="Franklin Gothic Book"/>
                <a:cs typeface="Franklin Gothic Book"/>
                <a:sym typeface="Franklin Gothic Book"/>
              </a:defRPr>
            </a:pPr>
            <a:r>
              <a:t> Selbstvertrauen</a:t>
            </a:r>
            <a:endParaRPr sz="2400" b="1">
              <a:latin typeface="Comic Sans MS"/>
              <a:ea typeface="Comic Sans MS"/>
              <a:cs typeface="Comic Sans MS"/>
              <a:sym typeface="Comic Sans MS"/>
            </a:endParaRPr>
          </a:p>
          <a:p>
            <a:pPr>
              <a:buSzPct val="100000"/>
              <a:buChar char="✓"/>
              <a:defRPr sz="1600">
                <a:latin typeface="Franklin Gothic Book"/>
                <a:ea typeface="Franklin Gothic Book"/>
                <a:cs typeface="Franklin Gothic Book"/>
                <a:sym typeface="Franklin Gothic Book"/>
              </a:defRPr>
            </a:pPr>
            <a:r>
              <a:t> Selbsteinschätzung</a:t>
            </a:r>
            <a:endParaRPr sz="2400" b="1">
              <a:latin typeface="Comic Sans MS"/>
              <a:ea typeface="Comic Sans MS"/>
              <a:cs typeface="Comic Sans MS"/>
              <a:sym typeface="Comic Sans MS"/>
            </a:endParaRPr>
          </a:p>
          <a:p>
            <a:pPr>
              <a:buSzPct val="100000"/>
              <a:buChar char="✓"/>
              <a:defRPr sz="1600">
                <a:latin typeface="Franklin Gothic Book"/>
                <a:ea typeface="Franklin Gothic Book"/>
                <a:cs typeface="Franklin Gothic Book"/>
                <a:sym typeface="Franklin Gothic Book"/>
              </a:defRPr>
            </a:pPr>
            <a:r>
              <a:t> Kritikfähigkeit</a:t>
            </a:r>
            <a:endParaRPr sz="2400" b="1">
              <a:latin typeface="Comic Sans MS"/>
              <a:ea typeface="Comic Sans MS"/>
              <a:cs typeface="Comic Sans MS"/>
              <a:sym typeface="Comic Sans MS"/>
            </a:endParaRPr>
          </a:p>
          <a:p>
            <a:pPr>
              <a:buSzPct val="100000"/>
              <a:buChar char="✓"/>
              <a:defRPr sz="1600">
                <a:latin typeface="Franklin Gothic Book"/>
                <a:ea typeface="Franklin Gothic Book"/>
                <a:cs typeface="Franklin Gothic Book"/>
                <a:sym typeface="Franklin Gothic Book"/>
              </a:defRPr>
            </a:pPr>
            <a:r>
              <a:t> Meinungsbildung</a:t>
            </a:r>
          </a:p>
        </p:txBody>
      </p:sp>
      <p:sp>
        <p:nvSpPr>
          <p:cNvPr id="216" name="Textfeld 16"/>
          <p:cNvSpPr txBox="1"/>
          <p:nvPr/>
        </p:nvSpPr>
        <p:spPr>
          <a:xfrm>
            <a:off x="5975034" y="5143501"/>
            <a:ext cx="2051686" cy="100015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marL="342900" indent="-342900">
              <a:buSzPct val="100000"/>
              <a:buChar char="✓"/>
              <a:defRPr sz="1600">
                <a:latin typeface="Franklin Gothic Book"/>
                <a:ea typeface="Franklin Gothic Book"/>
                <a:cs typeface="Franklin Gothic Book"/>
                <a:sym typeface="Franklin Gothic Book"/>
              </a:defRPr>
            </a:pPr>
            <a:r>
              <a:t>wissen</a:t>
            </a:r>
            <a:endParaRPr sz="2400" b="1">
              <a:latin typeface="Comic Sans MS"/>
              <a:ea typeface="Comic Sans MS"/>
              <a:cs typeface="Comic Sans MS"/>
              <a:sym typeface="Comic Sans MS"/>
            </a:endParaRPr>
          </a:p>
          <a:p>
            <a:pPr marL="342900" indent="-342900">
              <a:buSzPct val="100000"/>
              <a:buChar char="✓"/>
              <a:defRPr sz="1600">
                <a:latin typeface="Franklin Gothic Book"/>
                <a:ea typeface="Franklin Gothic Book"/>
                <a:cs typeface="Franklin Gothic Book"/>
                <a:sym typeface="Franklin Gothic Book"/>
              </a:defRPr>
            </a:pPr>
            <a:r>
              <a:t>erkennen</a:t>
            </a:r>
            <a:endParaRPr sz="2400" b="1">
              <a:latin typeface="Comic Sans MS"/>
              <a:ea typeface="Comic Sans MS"/>
              <a:cs typeface="Comic Sans MS"/>
              <a:sym typeface="Comic Sans MS"/>
            </a:endParaRPr>
          </a:p>
          <a:p>
            <a:pPr marL="342900" indent="-342900">
              <a:buSzPct val="100000"/>
              <a:buChar char="✓"/>
              <a:defRPr sz="1600">
                <a:latin typeface="Franklin Gothic Book"/>
                <a:ea typeface="Franklin Gothic Book"/>
                <a:cs typeface="Franklin Gothic Book"/>
                <a:sym typeface="Franklin Gothic Book"/>
              </a:defRPr>
            </a:pPr>
            <a:r>
              <a:t>verstehen</a:t>
            </a:r>
            <a:endParaRPr sz="2400" b="1">
              <a:latin typeface="Comic Sans MS"/>
              <a:ea typeface="Comic Sans MS"/>
              <a:cs typeface="Comic Sans MS"/>
              <a:sym typeface="Comic Sans MS"/>
            </a:endParaRPr>
          </a:p>
          <a:p>
            <a:pPr marL="342900" indent="-342900">
              <a:buSzPct val="100000"/>
              <a:buChar char="✓"/>
              <a:defRPr sz="1600">
                <a:latin typeface="Franklin Gothic Book"/>
                <a:ea typeface="Franklin Gothic Book"/>
                <a:cs typeface="Franklin Gothic Book"/>
                <a:sym typeface="Franklin Gothic Book"/>
              </a:defRPr>
            </a:pPr>
            <a:r>
              <a:t>urteilen</a:t>
            </a:r>
          </a:p>
        </p:txBody>
      </p:sp>
      <p:sp>
        <p:nvSpPr>
          <p:cNvPr id="217" name="Textfeld 23"/>
          <p:cNvSpPr txBox="1"/>
          <p:nvPr/>
        </p:nvSpPr>
        <p:spPr>
          <a:xfrm>
            <a:off x="831534" y="4811610"/>
            <a:ext cx="2694625" cy="145735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buSzPct val="100000"/>
              <a:buChar char="✓"/>
              <a:defRPr sz="1600">
                <a:latin typeface="Franklin Gothic Book"/>
                <a:ea typeface="Franklin Gothic Book"/>
                <a:cs typeface="Franklin Gothic Book"/>
                <a:sym typeface="Franklin Gothic Book"/>
              </a:defRPr>
            </a:pPr>
            <a:r>
              <a:t> nachschlagen</a:t>
            </a:r>
            <a:endParaRPr sz="2400" b="1">
              <a:latin typeface="Comic Sans MS"/>
              <a:ea typeface="Comic Sans MS"/>
              <a:cs typeface="Comic Sans MS"/>
              <a:sym typeface="Comic Sans MS"/>
            </a:endParaRPr>
          </a:p>
          <a:p>
            <a:pPr>
              <a:buSzPct val="100000"/>
              <a:buChar char="✓"/>
              <a:defRPr sz="1600">
                <a:latin typeface="Franklin Gothic Book"/>
                <a:ea typeface="Franklin Gothic Book"/>
                <a:cs typeface="Franklin Gothic Book"/>
                <a:sym typeface="Franklin Gothic Book"/>
              </a:defRPr>
            </a:pPr>
            <a:r>
              <a:t> Informationen einholen</a:t>
            </a:r>
            <a:endParaRPr sz="2400" b="1">
              <a:latin typeface="Comic Sans MS"/>
              <a:ea typeface="Comic Sans MS"/>
              <a:cs typeface="Comic Sans MS"/>
              <a:sym typeface="Comic Sans MS"/>
            </a:endParaRPr>
          </a:p>
          <a:p>
            <a:pPr>
              <a:buSzPct val="100000"/>
              <a:buChar char="✓"/>
              <a:defRPr sz="1600">
                <a:latin typeface="Franklin Gothic Book"/>
                <a:ea typeface="Franklin Gothic Book"/>
                <a:cs typeface="Franklin Gothic Book"/>
                <a:sym typeface="Franklin Gothic Book"/>
              </a:defRPr>
            </a:pPr>
            <a:r>
              <a:t> organisieren</a:t>
            </a:r>
            <a:endParaRPr sz="2400" b="1">
              <a:latin typeface="Comic Sans MS"/>
              <a:ea typeface="Comic Sans MS"/>
              <a:cs typeface="Comic Sans MS"/>
              <a:sym typeface="Comic Sans MS"/>
            </a:endParaRPr>
          </a:p>
          <a:p>
            <a:pPr>
              <a:buSzPct val="100000"/>
              <a:buChar char="✓"/>
              <a:defRPr sz="1600">
                <a:latin typeface="Franklin Gothic Book"/>
                <a:ea typeface="Franklin Gothic Book"/>
                <a:cs typeface="Franklin Gothic Book"/>
                <a:sym typeface="Franklin Gothic Book"/>
              </a:defRPr>
            </a:pPr>
            <a:r>
              <a:t> strukturieren</a:t>
            </a:r>
            <a:endParaRPr sz="2400" b="1">
              <a:latin typeface="Comic Sans MS"/>
              <a:ea typeface="Comic Sans MS"/>
              <a:cs typeface="Comic Sans MS"/>
              <a:sym typeface="Comic Sans MS"/>
            </a:endParaRPr>
          </a:p>
          <a:p>
            <a:pPr>
              <a:buSzPct val="100000"/>
              <a:buChar char="✓"/>
              <a:defRPr sz="1600">
                <a:latin typeface="Franklin Gothic Book"/>
                <a:ea typeface="Franklin Gothic Book"/>
                <a:cs typeface="Franklin Gothic Book"/>
                <a:sym typeface="Franklin Gothic Book"/>
              </a:defRPr>
            </a:pPr>
            <a:r>
              <a:t> gestalten</a:t>
            </a:r>
            <a:endParaRPr sz="2400" b="1">
              <a:latin typeface="Comic Sans MS"/>
              <a:ea typeface="Comic Sans MS"/>
              <a:cs typeface="Comic Sans MS"/>
              <a:sym typeface="Comic Sans MS"/>
            </a:endParaRPr>
          </a:p>
          <a:p>
            <a:pPr>
              <a:buSzPct val="100000"/>
              <a:buChar char="✓"/>
              <a:defRPr sz="1600">
                <a:latin typeface="Franklin Gothic Book"/>
                <a:ea typeface="Franklin Gothic Book"/>
                <a:cs typeface="Franklin Gothic Book"/>
                <a:sym typeface="Franklin Gothic Book"/>
              </a:defRPr>
            </a:pPr>
            <a:r>
              <a:t> präsentieren </a:t>
            </a: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 name="Titel 1"/>
          <p:cNvSpPr txBox="1">
            <a:spLocks noGrp="1"/>
          </p:cNvSpPr>
          <p:nvPr>
            <p:ph type="title"/>
          </p:nvPr>
        </p:nvSpPr>
        <p:spPr>
          <a:prstGeom prst="rect">
            <a:avLst/>
          </a:prstGeom>
        </p:spPr>
        <p:txBody>
          <a:bodyPr>
            <a:normAutofit fontScale="90000"/>
          </a:bodyPr>
          <a:lstStyle/>
          <a:p>
            <a:pPr defTabSz="886968">
              <a:defRPr sz="3492"/>
            </a:pPr>
            <a:r>
              <a:t>Kompetenzstufen</a:t>
            </a:r>
            <a:br/>
            <a:r>
              <a:t>Anforderungsbereiche - Niveaustufen</a:t>
            </a:r>
          </a:p>
        </p:txBody>
      </p:sp>
      <p:sp>
        <p:nvSpPr>
          <p:cNvPr id="220" name="Inhaltsplatzhalter 2"/>
          <p:cNvSpPr txBox="1">
            <a:spLocks noGrp="1"/>
          </p:cNvSpPr>
          <p:nvPr>
            <p:ph type="body" idx="1"/>
          </p:nvPr>
        </p:nvSpPr>
        <p:spPr>
          <a:prstGeom prst="rect">
            <a:avLst/>
          </a:prstGeom>
        </p:spPr>
        <p:txBody>
          <a:bodyPr/>
          <a:lstStyle/>
          <a:p>
            <a:pPr marL="255117" indent="-255117" defTabSz="850391">
              <a:lnSpc>
                <a:spcPct val="64000"/>
              </a:lnSpc>
              <a:spcBef>
                <a:spcPts val="400"/>
              </a:spcBef>
              <a:defRPr sz="2604" b="1">
                <a:latin typeface="Franklin Gothic Book"/>
                <a:ea typeface="Franklin Gothic Book"/>
                <a:cs typeface="Franklin Gothic Book"/>
                <a:sym typeface="Franklin Gothic Book"/>
              </a:defRPr>
            </a:pPr>
            <a:endParaRPr dirty="0"/>
          </a:p>
          <a:p>
            <a:pPr marL="255117" indent="-255117" defTabSz="850391">
              <a:lnSpc>
                <a:spcPct val="64000"/>
              </a:lnSpc>
              <a:spcBef>
                <a:spcPts val="400"/>
              </a:spcBef>
              <a:defRPr sz="2139" b="1">
                <a:latin typeface="Franklin Gothic Book"/>
                <a:ea typeface="Franklin Gothic Book"/>
                <a:cs typeface="Franklin Gothic Book"/>
                <a:sym typeface="Franklin Gothic Book"/>
              </a:defRPr>
            </a:pPr>
            <a:r>
              <a:rPr dirty="0" err="1"/>
              <a:t>Anforderungsbereich</a:t>
            </a:r>
            <a:r>
              <a:rPr dirty="0"/>
              <a:t>  I “</a:t>
            </a:r>
            <a:r>
              <a:rPr dirty="0" err="1"/>
              <a:t>Wiedergeben</a:t>
            </a:r>
            <a:r>
              <a:rPr dirty="0"/>
              <a:t>“ </a:t>
            </a:r>
            <a:endParaRPr sz="2604" i="1" dirty="0"/>
          </a:p>
          <a:p>
            <a:pPr marL="255117" indent="-255117" defTabSz="850391">
              <a:lnSpc>
                <a:spcPct val="64000"/>
              </a:lnSpc>
              <a:spcBef>
                <a:spcPts val="400"/>
              </a:spcBef>
              <a:buSzTx/>
              <a:buFont typeface="Wingdings 2"/>
              <a:buNone/>
              <a:defRPr sz="2139">
                <a:latin typeface="Franklin Gothic Book"/>
                <a:ea typeface="Franklin Gothic Book"/>
                <a:cs typeface="Franklin Gothic Book"/>
                <a:sym typeface="Franklin Gothic Book"/>
              </a:defRPr>
            </a:pPr>
            <a:r>
              <a:rPr dirty="0"/>
              <a:t>	In </a:t>
            </a:r>
            <a:r>
              <a:rPr dirty="0" err="1"/>
              <a:t>diesem</a:t>
            </a:r>
            <a:r>
              <a:rPr dirty="0"/>
              <a:t> </a:t>
            </a:r>
            <a:r>
              <a:rPr dirty="0" err="1"/>
              <a:t>Anforderungsbereich</a:t>
            </a:r>
            <a:r>
              <a:rPr dirty="0"/>
              <a:t> </a:t>
            </a:r>
            <a:r>
              <a:rPr dirty="0" err="1"/>
              <a:t>geben</a:t>
            </a:r>
            <a:r>
              <a:rPr dirty="0"/>
              <a:t> die </a:t>
            </a:r>
            <a:r>
              <a:rPr dirty="0" err="1"/>
              <a:t>Schülerinnen</a:t>
            </a:r>
            <a:r>
              <a:rPr dirty="0"/>
              <a:t> und </a:t>
            </a:r>
            <a:r>
              <a:rPr dirty="0" err="1"/>
              <a:t>Schüler</a:t>
            </a:r>
            <a:r>
              <a:rPr dirty="0"/>
              <a:t> </a:t>
            </a:r>
            <a:r>
              <a:rPr dirty="0" err="1"/>
              <a:t>bekannte</a:t>
            </a:r>
            <a:r>
              <a:rPr dirty="0"/>
              <a:t> </a:t>
            </a:r>
            <a:r>
              <a:rPr dirty="0" err="1"/>
              <a:t>Informationen</a:t>
            </a:r>
            <a:r>
              <a:rPr dirty="0"/>
              <a:t> </a:t>
            </a:r>
            <a:r>
              <a:rPr dirty="0" err="1"/>
              <a:t>wieder</a:t>
            </a:r>
            <a:r>
              <a:rPr dirty="0"/>
              <a:t> und </a:t>
            </a:r>
            <a:r>
              <a:rPr dirty="0" err="1"/>
              <a:t>wenden</a:t>
            </a:r>
            <a:r>
              <a:rPr dirty="0"/>
              <a:t> </a:t>
            </a:r>
            <a:r>
              <a:rPr dirty="0" err="1"/>
              <a:t>grundlegende</a:t>
            </a:r>
            <a:r>
              <a:rPr dirty="0"/>
              <a:t> </a:t>
            </a:r>
            <a:r>
              <a:rPr dirty="0" err="1"/>
              <a:t>Verfahren</a:t>
            </a:r>
            <a:r>
              <a:rPr dirty="0"/>
              <a:t> und </a:t>
            </a:r>
            <a:r>
              <a:rPr dirty="0" err="1"/>
              <a:t>Routinen</a:t>
            </a:r>
            <a:r>
              <a:rPr dirty="0"/>
              <a:t> an.</a:t>
            </a:r>
            <a:endParaRPr sz="2046" dirty="0"/>
          </a:p>
          <a:p>
            <a:pPr marL="255117" indent="-255117" defTabSz="850391">
              <a:lnSpc>
                <a:spcPct val="64000"/>
              </a:lnSpc>
              <a:spcBef>
                <a:spcPts val="400"/>
              </a:spcBef>
              <a:buSzTx/>
              <a:buFont typeface="Wingdings 2"/>
              <a:buNone/>
              <a:defRPr sz="2604">
                <a:latin typeface="Franklin Gothic Book"/>
                <a:ea typeface="Franklin Gothic Book"/>
                <a:cs typeface="Franklin Gothic Book"/>
                <a:sym typeface="Franklin Gothic Book"/>
              </a:defRPr>
            </a:pPr>
            <a:endParaRPr sz="2046" dirty="0"/>
          </a:p>
          <a:p>
            <a:pPr marL="255117" indent="-255117" defTabSz="850391">
              <a:lnSpc>
                <a:spcPct val="64000"/>
              </a:lnSpc>
              <a:spcBef>
                <a:spcPts val="400"/>
              </a:spcBef>
              <a:defRPr sz="2139" b="1">
                <a:latin typeface="Franklin Gothic Book"/>
                <a:ea typeface="Franklin Gothic Book"/>
                <a:cs typeface="Franklin Gothic Book"/>
                <a:sym typeface="Franklin Gothic Book"/>
              </a:defRPr>
            </a:pPr>
            <a:r>
              <a:rPr dirty="0" err="1"/>
              <a:t>Anforderungsbereich</a:t>
            </a:r>
            <a:r>
              <a:rPr dirty="0"/>
              <a:t>  II „</a:t>
            </a:r>
            <a:r>
              <a:rPr dirty="0" err="1"/>
              <a:t>Zusammenhänge</a:t>
            </a:r>
            <a:r>
              <a:rPr dirty="0"/>
              <a:t> </a:t>
            </a:r>
            <a:r>
              <a:rPr dirty="0" err="1"/>
              <a:t>herstellen</a:t>
            </a:r>
            <a:r>
              <a:rPr dirty="0"/>
              <a:t>“</a:t>
            </a:r>
            <a:r>
              <a:rPr b="0" dirty="0"/>
              <a:t>	</a:t>
            </a:r>
            <a:endParaRPr sz="2046" dirty="0"/>
          </a:p>
          <a:p>
            <a:pPr marL="0" indent="0" defTabSz="249507">
              <a:lnSpc>
                <a:spcPct val="64000"/>
              </a:lnSpc>
              <a:spcBef>
                <a:spcPts val="400"/>
              </a:spcBef>
              <a:buSzTx/>
              <a:buFont typeface="Wingdings 2"/>
              <a:buNone/>
              <a:defRPr sz="2139">
                <a:latin typeface="Franklin Gothic Book"/>
                <a:ea typeface="Franklin Gothic Book"/>
                <a:cs typeface="Franklin Gothic Book"/>
                <a:sym typeface="Franklin Gothic Book"/>
              </a:defRPr>
            </a:pPr>
            <a:r>
              <a:rPr dirty="0"/>
              <a:t>	In </a:t>
            </a:r>
            <a:r>
              <a:rPr dirty="0" err="1"/>
              <a:t>diesem</a:t>
            </a:r>
            <a:r>
              <a:rPr dirty="0"/>
              <a:t> </a:t>
            </a:r>
            <a:r>
              <a:rPr dirty="0" err="1"/>
              <a:t>Anforderungsbereich</a:t>
            </a:r>
            <a:r>
              <a:rPr dirty="0"/>
              <a:t> </a:t>
            </a:r>
            <a:r>
              <a:rPr dirty="0" err="1"/>
              <a:t>bearbeiten</a:t>
            </a:r>
            <a:r>
              <a:rPr dirty="0"/>
              <a:t> die </a:t>
            </a:r>
            <a:r>
              <a:rPr dirty="0" err="1"/>
              <a:t>Schülerinnen</a:t>
            </a:r>
            <a:r>
              <a:rPr dirty="0"/>
              <a:t> und </a:t>
            </a:r>
            <a:r>
              <a:rPr lang="de-DE" dirty="0"/>
              <a:t> </a:t>
            </a:r>
          </a:p>
          <a:p>
            <a:pPr marL="0" indent="0" defTabSz="249507">
              <a:lnSpc>
                <a:spcPct val="64000"/>
              </a:lnSpc>
              <a:spcBef>
                <a:spcPts val="400"/>
              </a:spcBef>
              <a:buSzTx/>
              <a:buFont typeface="Wingdings 2"/>
              <a:buNone/>
              <a:defRPr sz="2139">
                <a:latin typeface="Franklin Gothic Book"/>
                <a:ea typeface="Franklin Gothic Book"/>
                <a:cs typeface="Franklin Gothic Book"/>
                <a:sym typeface="Franklin Gothic Book"/>
              </a:defRPr>
            </a:pPr>
            <a:r>
              <a:rPr lang="de-DE" dirty="0"/>
              <a:t>    </a:t>
            </a:r>
            <a:r>
              <a:rPr dirty="0" err="1"/>
              <a:t>Schüler</a:t>
            </a:r>
            <a:r>
              <a:rPr dirty="0"/>
              <a:t> </a:t>
            </a:r>
            <a:r>
              <a:rPr dirty="0" err="1"/>
              <a:t>vertraute</a:t>
            </a:r>
            <a:r>
              <a:rPr dirty="0"/>
              <a:t> </a:t>
            </a:r>
            <a:r>
              <a:rPr dirty="0" err="1"/>
              <a:t>Sachverhalte</a:t>
            </a:r>
            <a:r>
              <a:rPr dirty="0"/>
              <a:t>, </a:t>
            </a:r>
            <a:r>
              <a:rPr dirty="0" err="1"/>
              <a:t>indem</a:t>
            </a:r>
            <a:r>
              <a:rPr dirty="0"/>
              <a:t> 	</a:t>
            </a:r>
            <a:r>
              <a:rPr dirty="0" err="1"/>
              <a:t>sie</a:t>
            </a:r>
            <a:r>
              <a:rPr dirty="0"/>
              <a:t> </a:t>
            </a:r>
            <a:r>
              <a:rPr dirty="0" err="1"/>
              <a:t>erworbenes</a:t>
            </a:r>
            <a:r>
              <a:rPr dirty="0"/>
              <a:t> </a:t>
            </a:r>
            <a:r>
              <a:rPr dirty="0" err="1"/>
              <a:t>Wissen</a:t>
            </a:r>
            <a:endParaRPr lang="de-DE" dirty="0"/>
          </a:p>
          <a:p>
            <a:pPr marL="0" indent="0" defTabSz="249507">
              <a:lnSpc>
                <a:spcPct val="64000"/>
              </a:lnSpc>
              <a:spcBef>
                <a:spcPts val="400"/>
              </a:spcBef>
              <a:buSzTx/>
              <a:buFont typeface="Wingdings 2"/>
              <a:buNone/>
              <a:defRPr sz="2139">
                <a:latin typeface="Franklin Gothic Book"/>
                <a:ea typeface="Franklin Gothic Book"/>
                <a:cs typeface="Franklin Gothic Book"/>
                <a:sym typeface="Franklin Gothic Book"/>
              </a:defRPr>
            </a:pPr>
            <a:r>
              <a:rPr lang="de-DE" dirty="0"/>
              <a:t>   </a:t>
            </a:r>
            <a:r>
              <a:rPr dirty="0"/>
              <a:t> und </a:t>
            </a:r>
            <a:r>
              <a:rPr dirty="0" err="1"/>
              <a:t>bekannte</a:t>
            </a:r>
            <a:r>
              <a:rPr dirty="0"/>
              <a:t> </a:t>
            </a:r>
            <a:r>
              <a:rPr dirty="0" err="1"/>
              <a:t>Methoden</a:t>
            </a:r>
            <a:r>
              <a:rPr dirty="0"/>
              <a:t> </a:t>
            </a:r>
            <a:r>
              <a:rPr dirty="0" err="1"/>
              <a:t>anwenden</a:t>
            </a:r>
            <a:r>
              <a:rPr dirty="0"/>
              <a:t> und </a:t>
            </a:r>
            <a:r>
              <a:rPr dirty="0" err="1"/>
              <a:t>miteinander</a:t>
            </a:r>
            <a:r>
              <a:rPr lang="de-DE" dirty="0"/>
              <a:t> </a:t>
            </a:r>
          </a:p>
          <a:p>
            <a:pPr marL="0" indent="0" defTabSz="249507">
              <a:lnSpc>
                <a:spcPct val="64000"/>
              </a:lnSpc>
              <a:spcBef>
                <a:spcPts val="400"/>
              </a:spcBef>
              <a:buSzTx/>
              <a:buFont typeface="Wingdings 2"/>
              <a:buNone/>
              <a:defRPr sz="2139">
                <a:latin typeface="Franklin Gothic Book"/>
                <a:ea typeface="Franklin Gothic Book"/>
                <a:cs typeface="Franklin Gothic Book"/>
                <a:sym typeface="Franklin Gothic Book"/>
              </a:defRPr>
            </a:pPr>
            <a:r>
              <a:rPr lang="de-DE" dirty="0"/>
              <a:t>    </a:t>
            </a:r>
            <a:r>
              <a:rPr dirty="0" err="1"/>
              <a:t>verknüpfen</a:t>
            </a:r>
            <a:r>
              <a:rPr dirty="0"/>
              <a:t>.</a:t>
            </a:r>
            <a:endParaRPr sz="2046" dirty="0"/>
          </a:p>
          <a:p>
            <a:pPr marL="255117" indent="-255117" defTabSz="850391">
              <a:lnSpc>
                <a:spcPct val="64000"/>
              </a:lnSpc>
              <a:spcBef>
                <a:spcPts val="400"/>
              </a:spcBef>
              <a:buSzTx/>
              <a:buFont typeface="Wingdings 2"/>
              <a:buNone/>
              <a:defRPr sz="2604">
                <a:latin typeface="Franklin Gothic Book"/>
                <a:ea typeface="Franklin Gothic Book"/>
                <a:cs typeface="Franklin Gothic Book"/>
                <a:sym typeface="Franklin Gothic Book"/>
              </a:defRPr>
            </a:pPr>
            <a:endParaRPr sz="2046" dirty="0"/>
          </a:p>
          <a:p>
            <a:pPr marL="255117" indent="-255117" defTabSz="850391">
              <a:lnSpc>
                <a:spcPct val="64000"/>
              </a:lnSpc>
              <a:spcBef>
                <a:spcPts val="400"/>
              </a:spcBef>
              <a:defRPr sz="2139" b="1">
                <a:latin typeface="Franklin Gothic Book"/>
                <a:ea typeface="Franklin Gothic Book"/>
                <a:cs typeface="Franklin Gothic Book"/>
                <a:sym typeface="Franklin Gothic Book"/>
              </a:defRPr>
            </a:pPr>
            <a:r>
              <a:rPr dirty="0" err="1"/>
              <a:t>Anforderungsbereich</a:t>
            </a:r>
            <a:r>
              <a:rPr dirty="0"/>
              <a:t> III „</a:t>
            </a:r>
            <a:r>
              <a:rPr dirty="0" err="1"/>
              <a:t>Reflektieren</a:t>
            </a:r>
            <a:r>
              <a:rPr dirty="0"/>
              <a:t> und </a:t>
            </a:r>
            <a:r>
              <a:rPr dirty="0" err="1"/>
              <a:t>beurteilen</a:t>
            </a:r>
            <a:r>
              <a:rPr dirty="0"/>
              <a:t>“</a:t>
            </a:r>
            <a:endParaRPr sz="2604" dirty="0"/>
          </a:p>
          <a:p>
            <a:pPr marL="0" indent="0" defTabSz="249507">
              <a:lnSpc>
                <a:spcPct val="64000"/>
              </a:lnSpc>
              <a:spcBef>
                <a:spcPts val="400"/>
              </a:spcBef>
              <a:buSzTx/>
              <a:buFont typeface="Wingdings 2"/>
              <a:buNone/>
              <a:defRPr sz="2139">
                <a:latin typeface="Franklin Gothic Book"/>
                <a:ea typeface="Franklin Gothic Book"/>
                <a:cs typeface="Franklin Gothic Book"/>
                <a:sym typeface="Franklin Gothic Book"/>
              </a:defRPr>
            </a:pPr>
            <a:r>
              <a:rPr dirty="0"/>
              <a:t>	In </a:t>
            </a:r>
            <a:r>
              <a:rPr dirty="0" err="1"/>
              <a:t>diesem</a:t>
            </a:r>
            <a:r>
              <a:rPr dirty="0"/>
              <a:t> </a:t>
            </a:r>
            <a:r>
              <a:rPr dirty="0" err="1"/>
              <a:t>Anforderungsbereich</a:t>
            </a:r>
            <a:r>
              <a:rPr dirty="0"/>
              <a:t> </a:t>
            </a:r>
            <a:r>
              <a:rPr dirty="0" err="1"/>
              <a:t>bearbeiten</a:t>
            </a:r>
            <a:r>
              <a:rPr dirty="0"/>
              <a:t> die </a:t>
            </a:r>
            <a:r>
              <a:rPr dirty="0" err="1"/>
              <a:t>Schülerinnen</a:t>
            </a:r>
            <a:r>
              <a:rPr dirty="0"/>
              <a:t> und</a:t>
            </a:r>
            <a:endParaRPr lang="de-DE" dirty="0"/>
          </a:p>
          <a:p>
            <a:pPr marL="0" indent="0" defTabSz="249507">
              <a:lnSpc>
                <a:spcPct val="64000"/>
              </a:lnSpc>
              <a:spcBef>
                <a:spcPts val="400"/>
              </a:spcBef>
              <a:buSzTx/>
              <a:buFont typeface="Wingdings 2"/>
              <a:buNone/>
              <a:defRPr sz="2139">
                <a:latin typeface="Franklin Gothic Book"/>
                <a:ea typeface="Franklin Gothic Book"/>
                <a:cs typeface="Franklin Gothic Book"/>
                <a:sym typeface="Franklin Gothic Book"/>
              </a:defRPr>
            </a:pPr>
            <a:r>
              <a:rPr lang="de-DE" dirty="0"/>
              <a:t>    </a:t>
            </a:r>
            <a:r>
              <a:rPr dirty="0" err="1"/>
              <a:t>Schüler</a:t>
            </a:r>
            <a:r>
              <a:rPr dirty="0"/>
              <a:t> </a:t>
            </a:r>
            <a:r>
              <a:rPr dirty="0" err="1"/>
              <a:t>für</a:t>
            </a:r>
            <a:r>
              <a:rPr dirty="0"/>
              <a:t> </a:t>
            </a:r>
            <a:r>
              <a:rPr dirty="0" err="1"/>
              <a:t>sie</a:t>
            </a:r>
            <a:r>
              <a:rPr dirty="0"/>
              <a:t> </a:t>
            </a:r>
            <a:r>
              <a:rPr dirty="0" err="1"/>
              <a:t>neue</a:t>
            </a:r>
            <a:r>
              <a:rPr dirty="0"/>
              <a:t> Problem-	</a:t>
            </a:r>
            <a:r>
              <a:rPr dirty="0" err="1"/>
              <a:t>stellungen</a:t>
            </a:r>
            <a:r>
              <a:rPr dirty="0"/>
              <a:t>, die </a:t>
            </a:r>
            <a:r>
              <a:rPr dirty="0" err="1"/>
              <a:t>eigenständige</a:t>
            </a:r>
            <a:r>
              <a:rPr dirty="0"/>
              <a:t> </a:t>
            </a:r>
            <a:endParaRPr lang="de-DE" dirty="0"/>
          </a:p>
          <a:p>
            <a:pPr marL="0" indent="0" defTabSz="249507">
              <a:lnSpc>
                <a:spcPct val="64000"/>
              </a:lnSpc>
              <a:spcBef>
                <a:spcPts val="400"/>
              </a:spcBef>
              <a:buSzTx/>
              <a:buFont typeface="Wingdings 2"/>
              <a:buNone/>
              <a:defRPr sz="2139">
                <a:latin typeface="Franklin Gothic Book"/>
                <a:ea typeface="Franklin Gothic Book"/>
                <a:cs typeface="Franklin Gothic Book"/>
                <a:sym typeface="Franklin Gothic Book"/>
              </a:defRPr>
            </a:pPr>
            <a:r>
              <a:rPr lang="de-DE" dirty="0"/>
              <a:t>    </a:t>
            </a:r>
            <a:r>
              <a:rPr dirty="0" err="1"/>
              <a:t>Beurteilungen</a:t>
            </a:r>
            <a:r>
              <a:rPr dirty="0"/>
              <a:t> und </a:t>
            </a:r>
            <a:r>
              <a:rPr dirty="0" err="1"/>
              <a:t>eigene</a:t>
            </a:r>
            <a:r>
              <a:rPr dirty="0"/>
              <a:t> 	</a:t>
            </a:r>
            <a:r>
              <a:rPr dirty="0" err="1"/>
              <a:t>Lösungsansätze</a:t>
            </a:r>
            <a:r>
              <a:rPr dirty="0"/>
              <a:t> </a:t>
            </a:r>
            <a:r>
              <a:rPr dirty="0" err="1"/>
              <a:t>erfordern</a:t>
            </a:r>
            <a:r>
              <a:rPr dirty="0"/>
              <a:t>.</a:t>
            </a: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 name="Titel 1"/>
          <p:cNvSpPr txBox="1">
            <a:spLocks noGrp="1"/>
          </p:cNvSpPr>
          <p:nvPr>
            <p:ph type="title"/>
          </p:nvPr>
        </p:nvSpPr>
        <p:spPr>
          <a:prstGeom prst="rect">
            <a:avLst/>
          </a:prstGeom>
        </p:spPr>
        <p:txBody>
          <a:bodyPr/>
          <a:lstStyle/>
          <a:p>
            <a:r>
              <a:t>Anmeldungsverfahren</a:t>
            </a:r>
          </a:p>
        </p:txBody>
      </p:sp>
      <p:sp>
        <p:nvSpPr>
          <p:cNvPr id="223" name="Inhaltsplatzhalter 2"/>
          <p:cNvSpPr txBox="1">
            <a:spLocks noGrp="1"/>
          </p:cNvSpPr>
          <p:nvPr>
            <p:ph type="body" idx="1"/>
          </p:nvPr>
        </p:nvSpPr>
        <p:spPr>
          <a:prstGeom prst="rect">
            <a:avLst/>
          </a:prstGeom>
        </p:spPr>
        <p:txBody>
          <a:bodyPr>
            <a:normAutofit/>
          </a:bodyPr>
          <a:lstStyle/>
          <a:p>
            <a:pPr marL="0" indent="0">
              <a:lnSpc>
                <a:spcPct val="72000"/>
              </a:lnSpc>
              <a:spcBef>
                <a:spcPts val="0"/>
              </a:spcBef>
              <a:buSzTx/>
              <a:buFont typeface="Wingdings 2"/>
              <a:buNone/>
              <a:defRPr sz="2500" b="1">
                <a:latin typeface="Franklin Gothic Book"/>
                <a:ea typeface="Franklin Gothic Book"/>
                <a:cs typeface="Franklin Gothic Book"/>
                <a:sym typeface="Franklin Gothic Book"/>
              </a:defRPr>
            </a:pPr>
            <a:r>
              <a:rPr dirty="0" err="1"/>
              <a:t>Zur</a:t>
            </a:r>
            <a:r>
              <a:rPr dirty="0"/>
              <a:t> </a:t>
            </a:r>
            <a:r>
              <a:rPr dirty="0" err="1"/>
              <a:t>Anmeldung</a:t>
            </a:r>
            <a:r>
              <a:rPr dirty="0"/>
              <a:t> </a:t>
            </a:r>
            <a:r>
              <a:rPr dirty="0" err="1"/>
              <a:t>sind</a:t>
            </a:r>
            <a:r>
              <a:rPr dirty="0"/>
              <a:t> </a:t>
            </a:r>
            <a:r>
              <a:rPr dirty="0" err="1"/>
              <a:t>mitzubringen</a:t>
            </a:r>
            <a:r>
              <a:rPr dirty="0"/>
              <a:t>:</a:t>
            </a:r>
            <a:endParaRPr sz="2400" dirty="0"/>
          </a:p>
          <a:p>
            <a:pPr marL="0" indent="0">
              <a:lnSpc>
                <a:spcPct val="72000"/>
              </a:lnSpc>
              <a:spcBef>
                <a:spcPts val="0"/>
              </a:spcBef>
              <a:buSzTx/>
              <a:buFont typeface="Wingdings 2"/>
              <a:buNone/>
              <a:defRPr sz="2800">
                <a:latin typeface="Franklin Gothic Book"/>
                <a:ea typeface="Franklin Gothic Book"/>
                <a:cs typeface="Franklin Gothic Book"/>
                <a:sym typeface="Franklin Gothic Book"/>
              </a:defRPr>
            </a:pPr>
            <a:endParaRPr sz="2400" dirty="0"/>
          </a:p>
          <a:p>
            <a:pPr>
              <a:lnSpc>
                <a:spcPct val="72000"/>
              </a:lnSpc>
              <a:spcBef>
                <a:spcPts val="0"/>
              </a:spcBef>
              <a:defRPr sz="2500">
                <a:latin typeface="Franklin Gothic Book"/>
                <a:ea typeface="Franklin Gothic Book"/>
                <a:cs typeface="Franklin Gothic Book"/>
                <a:sym typeface="Franklin Gothic Book"/>
              </a:defRPr>
            </a:pPr>
            <a:r>
              <a:rPr dirty="0" err="1"/>
              <a:t>Geburtsurkunde</a:t>
            </a:r>
            <a:endParaRPr sz="2400" dirty="0"/>
          </a:p>
          <a:p>
            <a:pPr>
              <a:lnSpc>
                <a:spcPct val="72000"/>
              </a:lnSpc>
              <a:spcBef>
                <a:spcPts val="0"/>
              </a:spcBef>
              <a:defRPr sz="2500">
                <a:latin typeface="Franklin Gothic Book"/>
                <a:ea typeface="Franklin Gothic Book"/>
                <a:cs typeface="Franklin Gothic Book"/>
                <a:sym typeface="Franklin Gothic Book"/>
              </a:defRPr>
            </a:pPr>
            <a:r>
              <a:rPr dirty="0" err="1"/>
              <a:t>Halbjahreszeugnis</a:t>
            </a:r>
            <a:r>
              <a:rPr dirty="0"/>
              <a:t> </a:t>
            </a:r>
            <a:r>
              <a:rPr dirty="0" err="1"/>
              <a:t>Januar</a:t>
            </a:r>
            <a:r>
              <a:rPr dirty="0"/>
              <a:t> 202</a:t>
            </a:r>
            <a:r>
              <a:rPr lang="de-DE" dirty="0"/>
              <a:t>4</a:t>
            </a:r>
            <a:r>
              <a:rPr dirty="0"/>
              <a:t> </a:t>
            </a:r>
            <a:r>
              <a:rPr dirty="0" err="1"/>
              <a:t>mit</a:t>
            </a:r>
            <a:r>
              <a:rPr dirty="0"/>
              <a:t> </a:t>
            </a:r>
            <a:r>
              <a:rPr dirty="0" err="1"/>
              <a:t>Schulformempfehlung</a:t>
            </a:r>
            <a:endParaRPr sz="2400" dirty="0"/>
          </a:p>
          <a:p>
            <a:pPr>
              <a:lnSpc>
                <a:spcPct val="72000"/>
              </a:lnSpc>
              <a:spcBef>
                <a:spcPts val="0"/>
              </a:spcBef>
              <a:defRPr sz="2500" b="1">
                <a:latin typeface="Franklin Gothic Book"/>
                <a:ea typeface="Franklin Gothic Book"/>
                <a:cs typeface="Franklin Gothic Book"/>
                <a:sym typeface="Franklin Gothic Book"/>
              </a:defRPr>
            </a:pPr>
            <a:r>
              <a:rPr dirty="0"/>
              <a:t>Original </a:t>
            </a:r>
            <a:r>
              <a:rPr dirty="0" err="1"/>
              <a:t>Anmeldeschein</a:t>
            </a:r>
            <a:r>
              <a:rPr dirty="0"/>
              <a:t> </a:t>
            </a:r>
            <a:r>
              <a:rPr b="0" dirty="0"/>
              <a:t>(</a:t>
            </a:r>
            <a:r>
              <a:rPr b="0" dirty="0" err="1"/>
              <a:t>Vermeidung</a:t>
            </a:r>
            <a:r>
              <a:rPr b="0" dirty="0"/>
              <a:t> von </a:t>
            </a:r>
            <a:r>
              <a:rPr b="0" dirty="0" err="1"/>
              <a:t>Doppelanmeldungen</a:t>
            </a:r>
            <a:r>
              <a:rPr b="0" dirty="0"/>
              <a:t>)</a:t>
            </a:r>
            <a:endParaRPr lang="de-DE" b="0" dirty="0"/>
          </a:p>
          <a:p>
            <a:pPr>
              <a:lnSpc>
                <a:spcPct val="72000"/>
              </a:lnSpc>
              <a:spcBef>
                <a:spcPts val="0"/>
              </a:spcBef>
              <a:defRPr sz="2500" b="1">
                <a:latin typeface="Franklin Gothic Book"/>
                <a:ea typeface="Franklin Gothic Book"/>
                <a:cs typeface="Franklin Gothic Book"/>
                <a:sym typeface="Franklin Gothic Book"/>
              </a:defRPr>
            </a:pPr>
            <a:r>
              <a:rPr lang="de-DE" sz="2400" dirty="0"/>
              <a:t>Unterlagen zum bestehenden Masernimpf- oder </a:t>
            </a:r>
            <a:r>
              <a:rPr lang="de-DE" sz="2400" dirty="0" err="1"/>
              <a:t>immunschutz</a:t>
            </a:r>
            <a:r>
              <a:rPr lang="de-DE" sz="2400" dirty="0"/>
              <a:t> (ggfs. weitere Dokumente)</a:t>
            </a:r>
            <a:endParaRPr sz="2400" dirty="0"/>
          </a:p>
          <a:p>
            <a:pPr>
              <a:lnSpc>
                <a:spcPct val="72000"/>
              </a:lnSpc>
              <a:spcBef>
                <a:spcPts val="0"/>
              </a:spcBef>
              <a:buSzTx/>
              <a:buFont typeface="Wingdings 2"/>
              <a:buNone/>
              <a:defRPr sz="2800">
                <a:latin typeface="Franklin Gothic Book"/>
                <a:ea typeface="Franklin Gothic Book"/>
                <a:cs typeface="Franklin Gothic Book"/>
                <a:sym typeface="Franklin Gothic Book"/>
              </a:defRPr>
            </a:pPr>
            <a:endParaRPr sz="2400" dirty="0"/>
          </a:p>
          <a:p>
            <a:pPr marL="0" indent="0">
              <a:lnSpc>
                <a:spcPct val="72000"/>
              </a:lnSpc>
              <a:buSzTx/>
              <a:buFont typeface="Wingdings 2"/>
              <a:buNone/>
              <a:defRPr sz="2500">
                <a:latin typeface="Franklin Gothic Book"/>
                <a:ea typeface="Franklin Gothic Book"/>
                <a:cs typeface="Franklin Gothic Book"/>
                <a:sym typeface="Franklin Gothic Book"/>
              </a:defRPr>
            </a:pPr>
            <a:r>
              <a:rPr dirty="0" err="1"/>
              <a:t>Aufnahmebestätigungen</a:t>
            </a:r>
            <a:r>
              <a:rPr dirty="0"/>
              <a:t> der </a:t>
            </a:r>
            <a:r>
              <a:rPr dirty="0" err="1"/>
              <a:t>einzelnen</a:t>
            </a:r>
            <a:r>
              <a:rPr dirty="0"/>
              <a:t> </a:t>
            </a:r>
            <a:r>
              <a:rPr dirty="0" err="1"/>
              <a:t>Schulen</a:t>
            </a:r>
            <a:r>
              <a:rPr dirty="0"/>
              <a:t> </a:t>
            </a:r>
            <a:r>
              <a:rPr dirty="0" err="1"/>
              <a:t>können</a:t>
            </a:r>
            <a:r>
              <a:rPr dirty="0"/>
              <a:t> </a:t>
            </a:r>
            <a:r>
              <a:rPr dirty="0" err="1"/>
              <a:t>gemäß</a:t>
            </a:r>
            <a:r>
              <a:rPr dirty="0"/>
              <a:t> </a:t>
            </a:r>
            <a:r>
              <a:rPr dirty="0" err="1"/>
              <a:t>gesetzlicher</a:t>
            </a:r>
            <a:r>
              <a:rPr dirty="0"/>
              <a:t> </a:t>
            </a:r>
            <a:r>
              <a:rPr dirty="0" err="1"/>
              <a:t>Regelung</a:t>
            </a:r>
            <a:r>
              <a:rPr dirty="0"/>
              <a:t> erst </a:t>
            </a:r>
            <a:r>
              <a:rPr lang="de-DE" dirty="0"/>
              <a:t>ca. Mitte </a:t>
            </a:r>
            <a:r>
              <a:rPr dirty="0" err="1"/>
              <a:t>März</a:t>
            </a:r>
            <a:r>
              <a:rPr dirty="0"/>
              <a:t> 202</a:t>
            </a:r>
            <a:r>
              <a:rPr lang="de-DE" dirty="0"/>
              <a:t>4 </a:t>
            </a:r>
            <a:r>
              <a:rPr dirty="0" err="1"/>
              <a:t>erteilt</a:t>
            </a:r>
            <a:r>
              <a:rPr dirty="0"/>
              <a:t> </a:t>
            </a:r>
            <a:r>
              <a:rPr dirty="0" err="1"/>
              <a:t>werden</a:t>
            </a:r>
            <a:endParaRPr sz="2400" dirty="0"/>
          </a:p>
          <a:p>
            <a:pPr marL="0" indent="0">
              <a:lnSpc>
                <a:spcPct val="72000"/>
              </a:lnSpc>
              <a:buSzTx/>
              <a:buFont typeface="Wingdings 2"/>
              <a:buNone/>
              <a:defRPr sz="2500">
                <a:latin typeface="Franklin Gothic Book"/>
                <a:ea typeface="Franklin Gothic Book"/>
                <a:cs typeface="Franklin Gothic Book"/>
                <a:sym typeface="Franklin Gothic Book"/>
              </a:defRPr>
            </a:pPr>
            <a:r>
              <a:rPr dirty="0" err="1"/>
              <a:t>Für</a:t>
            </a:r>
            <a:r>
              <a:rPr dirty="0"/>
              <a:t> </a:t>
            </a:r>
            <a:r>
              <a:rPr dirty="0" err="1"/>
              <a:t>eventuelle</a:t>
            </a:r>
            <a:r>
              <a:rPr dirty="0"/>
              <a:t> </a:t>
            </a:r>
            <a:r>
              <a:rPr dirty="0" err="1"/>
              <a:t>Rückfragen</a:t>
            </a:r>
            <a:r>
              <a:rPr dirty="0"/>
              <a:t> </a:t>
            </a:r>
            <a:r>
              <a:rPr dirty="0" err="1"/>
              <a:t>steht</a:t>
            </a:r>
            <a:r>
              <a:rPr dirty="0"/>
              <a:t> Frau Vogt </a:t>
            </a:r>
            <a:r>
              <a:rPr dirty="0" err="1"/>
              <a:t>vom</a:t>
            </a:r>
            <a:r>
              <a:rPr dirty="0"/>
              <a:t> </a:t>
            </a:r>
            <a:r>
              <a:rPr dirty="0" err="1"/>
              <a:t>Geschäftsbereich</a:t>
            </a:r>
            <a:r>
              <a:rPr dirty="0"/>
              <a:t> </a:t>
            </a:r>
            <a:r>
              <a:rPr dirty="0" err="1"/>
              <a:t>Jugend</a:t>
            </a:r>
            <a:r>
              <a:rPr dirty="0"/>
              <a:t> und </a:t>
            </a:r>
            <a:r>
              <a:rPr dirty="0" err="1"/>
              <a:t>Schule</a:t>
            </a:r>
            <a:r>
              <a:rPr dirty="0"/>
              <a:t> der </a:t>
            </a:r>
            <a:r>
              <a:rPr dirty="0" err="1"/>
              <a:t>Lemgoer</a:t>
            </a:r>
            <a:r>
              <a:rPr dirty="0"/>
              <a:t> </a:t>
            </a:r>
            <a:r>
              <a:rPr dirty="0" err="1"/>
              <a:t>Stadtverwaltung</a:t>
            </a:r>
            <a:r>
              <a:rPr dirty="0"/>
              <a:t> </a:t>
            </a:r>
            <a:r>
              <a:rPr dirty="0" err="1"/>
              <a:t>unter</a:t>
            </a:r>
            <a:r>
              <a:rPr dirty="0"/>
              <a:t> 05261/213-467 </a:t>
            </a:r>
            <a:r>
              <a:rPr dirty="0" err="1"/>
              <a:t>zur</a:t>
            </a:r>
            <a:r>
              <a:rPr dirty="0"/>
              <a:t> </a:t>
            </a:r>
            <a:r>
              <a:rPr dirty="0" err="1"/>
              <a:t>Verfügung</a:t>
            </a:r>
            <a:r>
              <a:rPr dirty="0"/>
              <a:t>. </a:t>
            </a:r>
          </a:p>
        </p:txBody>
      </p:sp>
    </p:spTree>
  </p:cSld>
  <p:clrMapOvr>
    <a:masterClrMapping/>
  </p:clrMapOvr>
  <p:transition spd="med"/>
</p:sld>
</file>

<file path=ppt/theme/theme1.xml><?xml version="1.0" encoding="utf-8"?>
<a:theme xmlns:a="http://schemas.openxmlformats.org/drawingml/2006/main" name="Dactylos">
  <a:themeElements>
    <a:clrScheme name="Dactylos">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Dactylos">
      <a:majorFont>
        <a:latin typeface="Calibri"/>
        <a:ea typeface="Calibri"/>
        <a:cs typeface="Calibri"/>
      </a:majorFont>
      <a:minorFont>
        <a:latin typeface="Helvetica"/>
        <a:ea typeface="Helvetica"/>
        <a:cs typeface="Helvetica"/>
      </a:minorFont>
    </a:fontScheme>
    <a:fmtScheme name="Dactylo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38100" dist="25400" dir="54000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round/>
        </a:ln>
        <a:effectLst>
          <a:outerShdw blurRad="38100" dist="25400" dir="5400000" rotWithShape="0">
            <a:srgbClr val="000000">
              <a:alpha val="50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Perpetua"/>
            <a:ea typeface="Perpetua"/>
            <a:cs typeface="Perpetua"/>
            <a:sym typeface="Perpetu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round/>
        </a:ln>
        <a:effectLst>
          <a:outerShdw blurRad="38100" dist="25400" dir="5400000" rotWithShape="0">
            <a:srgbClr val="000000">
              <a:alpha val="50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Perpetua"/>
            <a:ea typeface="Perpetua"/>
            <a:cs typeface="Perpetua"/>
            <a:sym typeface="Perpetu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Dactylos">
  <a:themeElements>
    <a:clrScheme name="Dactylos">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Dactylos">
      <a:majorFont>
        <a:latin typeface="Calibri"/>
        <a:ea typeface="Calibri"/>
        <a:cs typeface="Calibri"/>
      </a:majorFont>
      <a:minorFont>
        <a:latin typeface="Helvetica"/>
        <a:ea typeface="Helvetica"/>
        <a:cs typeface="Helvetica"/>
      </a:minorFont>
    </a:fontScheme>
    <a:fmtScheme name="Dactylo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38100" dist="25400" dir="54000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round/>
        </a:ln>
        <a:effectLst>
          <a:outerShdw blurRad="38100" dist="25400" dir="5400000" rotWithShape="0">
            <a:srgbClr val="000000">
              <a:alpha val="50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Perpetua"/>
            <a:ea typeface="Perpetua"/>
            <a:cs typeface="Perpetua"/>
            <a:sym typeface="Perpetu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round/>
        </a:ln>
        <a:effectLst>
          <a:outerShdw blurRad="38100" dist="25400" dir="5400000" rotWithShape="0">
            <a:srgbClr val="000000">
              <a:alpha val="50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Perpetua"/>
            <a:ea typeface="Perpetua"/>
            <a:cs typeface="Perpetua"/>
            <a:sym typeface="Perpetu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2085</Words>
  <Application>Microsoft Office PowerPoint</Application>
  <PresentationFormat>Bildschirmpräsentation (4:3)</PresentationFormat>
  <Paragraphs>345</Paragraphs>
  <Slides>23</Slides>
  <Notes>0</Notes>
  <HiddenSlides>0</HiddenSlides>
  <MMClips>0</MMClips>
  <ScaleCrop>false</ScaleCrop>
  <HeadingPairs>
    <vt:vector size="6" baseType="variant">
      <vt:variant>
        <vt:lpstr>Verwendete Schriftarten</vt:lpstr>
      </vt:variant>
      <vt:variant>
        <vt:i4>10</vt:i4>
      </vt:variant>
      <vt:variant>
        <vt:lpstr>Design</vt:lpstr>
      </vt:variant>
      <vt:variant>
        <vt:i4>1</vt:i4>
      </vt:variant>
      <vt:variant>
        <vt:lpstr>Folientitel</vt:lpstr>
      </vt:variant>
      <vt:variant>
        <vt:i4>23</vt:i4>
      </vt:variant>
    </vt:vector>
  </HeadingPairs>
  <TitlesOfParts>
    <vt:vector size="34" baseType="lpstr">
      <vt:lpstr>Arial</vt:lpstr>
      <vt:lpstr>Calibri</vt:lpstr>
      <vt:lpstr>Comic Sans MS</vt:lpstr>
      <vt:lpstr>Franklin Gothic Book</vt:lpstr>
      <vt:lpstr>Lucida Sans Unicode</vt:lpstr>
      <vt:lpstr>Myriad Pro Light</vt:lpstr>
      <vt:lpstr>Perpetua</vt:lpstr>
      <vt:lpstr>Verdana</vt:lpstr>
      <vt:lpstr>Wingdings</vt:lpstr>
      <vt:lpstr>Wingdings 2</vt:lpstr>
      <vt:lpstr>Dactylos</vt:lpstr>
      <vt:lpstr>Gemeinsamer Elterninformationsabend „Grundschule – Weiterführende Schulen“</vt:lpstr>
      <vt:lpstr>Kooperationspartner</vt:lpstr>
      <vt:lpstr>Tagesordnung</vt:lpstr>
      <vt:lpstr>Rechtliche Grundlagen</vt:lpstr>
      <vt:lpstr>Rechtliche Grundlagen</vt:lpstr>
      <vt:lpstr>Grundlagen der Empfehlung</vt:lpstr>
      <vt:lpstr>Kriterien  - Kompetenzen</vt:lpstr>
      <vt:lpstr>Kompetenzstufen Anforderungsbereiche - Niveaustufen</vt:lpstr>
      <vt:lpstr>Anmeldungsverfahren</vt:lpstr>
      <vt:lpstr>Gemeinsames Lernen/Inklusion</vt:lpstr>
      <vt:lpstr>Das Schulsystem in NRW</vt:lpstr>
      <vt:lpstr>Hauptschule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Herzlichen Dank für Ihre Aufmerksamkeit!</vt:lpstr>
      <vt:lpstr>Weitergehende Informationen</vt:lpstr>
      <vt:lpstr>Weitergehende Informationen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Gemeinsamer Elterninformationsabend „Grundschule – Weiterführende Schulen“</dc:title>
  <dc:creator>b0604010</dc:creator>
  <cp:lastModifiedBy>Sabine Tewes-Wittig</cp:lastModifiedBy>
  <cp:revision>30</cp:revision>
  <cp:lastPrinted>2022-10-25T06:48:23Z</cp:lastPrinted>
  <dcterms:modified xsi:type="dcterms:W3CDTF">2023-10-19T09:08:24Z</dcterms:modified>
</cp:coreProperties>
</file>